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6" r:id="rId6"/>
    <p:sldId id="257" r:id="rId7"/>
    <p:sldId id="274" r:id="rId8"/>
    <p:sldId id="258" r:id="rId9"/>
    <p:sldId id="261" r:id="rId10"/>
    <p:sldId id="263" r:id="rId11"/>
    <p:sldId id="266" r:id="rId12"/>
    <p:sldId id="267" r:id="rId13"/>
    <p:sldId id="265" r:id="rId14"/>
    <p:sldId id="264" r:id="rId15"/>
    <p:sldId id="262" r:id="rId16"/>
    <p:sldId id="268" r:id="rId17"/>
    <p:sldId id="277" r:id="rId18"/>
    <p:sldId id="278" r:id="rId19"/>
    <p:sldId id="272" r:id="rId20"/>
    <p:sldId id="275" r:id="rId21"/>
    <p:sldId id="269" r:id="rId22"/>
    <p:sldId id="270" r:id="rId23"/>
    <p:sldId id="271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A7230-7043-47AD-83F6-F646D30C692D}" v="458" dt="2023-12-09T15:07:06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4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 Nair" userId="2f6342e2948c970f" providerId="LiveId" clId="{918A7230-7043-47AD-83F6-F646D30C692D}"/>
    <pc:docChg chg="undo redo custSel addSld delSld modSld sldOrd">
      <pc:chgData name="Akhil Nair" userId="2f6342e2948c970f" providerId="LiveId" clId="{918A7230-7043-47AD-83F6-F646D30C692D}" dt="2023-12-09T15:07:06.262" v="9325"/>
      <pc:docMkLst>
        <pc:docMk/>
      </pc:docMkLst>
      <pc:sldChg chg="modTransition">
        <pc:chgData name="Akhil Nair" userId="2f6342e2948c970f" providerId="LiveId" clId="{918A7230-7043-47AD-83F6-F646D30C692D}" dt="2023-12-09T15:07:06.262" v="9325"/>
        <pc:sldMkLst>
          <pc:docMk/>
          <pc:sldMk cId="834050406" sldId="256"/>
        </pc:sldMkLst>
      </pc:sldChg>
      <pc:sldChg chg="addSp modSp mod modTransition">
        <pc:chgData name="Akhil Nair" userId="2f6342e2948c970f" providerId="LiveId" clId="{918A7230-7043-47AD-83F6-F646D30C692D}" dt="2023-12-07T04:29:22.302" v="8836"/>
        <pc:sldMkLst>
          <pc:docMk/>
          <pc:sldMk cId="928474382" sldId="257"/>
        </pc:sldMkLst>
        <pc:spChg chg="add mod">
          <ac:chgData name="Akhil Nair" userId="2f6342e2948c970f" providerId="LiveId" clId="{918A7230-7043-47AD-83F6-F646D30C692D}" dt="2023-12-07T02:16:56.442" v="1716" actId="1076"/>
          <ac:spMkLst>
            <pc:docMk/>
            <pc:sldMk cId="928474382" sldId="257"/>
            <ac:spMk id="3" creationId="{85D310E6-2CB4-E8A6-A086-B6E994CAE1D1}"/>
          </ac:spMkLst>
        </pc:spChg>
        <pc:graphicFrameChg chg="mod">
          <ac:chgData name="Akhil Nair" userId="2f6342e2948c970f" providerId="LiveId" clId="{918A7230-7043-47AD-83F6-F646D30C692D}" dt="2023-12-07T02:16:51.363" v="1715" actId="255"/>
          <ac:graphicFrameMkLst>
            <pc:docMk/>
            <pc:sldMk cId="928474382" sldId="257"/>
            <ac:graphicFrameMk id="5" creationId="{8453D1B9-6A3D-441D-888D-C1BEB727AD58}"/>
          </ac:graphicFrameMkLst>
        </pc:graphicFrameChg>
      </pc:sldChg>
      <pc:sldChg chg="addSp delSp modSp mod modTransition">
        <pc:chgData name="Akhil Nair" userId="2f6342e2948c970f" providerId="LiveId" clId="{918A7230-7043-47AD-83F6-F646D30C692D}" dt="2023-12-07T04:29:22.302" v="8836"/>
        <pc:sldMkLst>
          <pc:docMk/>
          <pc:sldMk cId="333384890" sldId="258"/>
        </pc:sldMkLst>
        <pc:spChg chg="mod">
          <ac:chgData name="Akhil Nair" userId="2f6342e2948c970f" providerId="LiveId" clId="{918A7230-7043-47AD-83F6-F646D30C692D}" dt="2023-12-07T01:51:36.282" v="187" actId="122"/>
          <ac:spMkLst>
            <pc:docMk/>
            <pc:sldMk cId="333384890" sldId="258"/>
            <ac:spMk id="2" creationId="{2185DEC2-3CE6-403C-843D-B88A8A456CA0}"/>
          </ac:spMkLst>
        </pc:spChg>
        <pc:spChg chg="add mod">
          <ac:chgData name="Akhil Nair" userId="2f6342e2948c970f" providerId="LiveId" clId="{918A7230-7043-47AD-83F6-F646D30C692D}" dt="2023-12-07T04:12:51.391" v="7963" actId="20577"/>
          <ac:spMkLst>
            <pc:docMk/>
            <pc:sldMk cId="333384890" sldId="258"/>
            <ac:spMk id="4" creationId="{C3EA0603-5F32-F322-0A59-C89D83FD5758}"/>
          </ac:spMkLst>
        </pc:spChg>
        <pc:graphicFrameChg chg="del mod">
          <ac:chgData name="Akhil Nair" userId="2f6342e2948c970f" providerId="LiveId" clId="{918A7230-7043-47AD-83F6-F646D30C692D}" dt="2023-12-07T01:55:02.400" v="457" actId="478"/>
          <ac:graphicFrameMkLst>
            <pc:docMk/>
            <pc:sldMk cId="333384890" sldId="258"/>
            <ac:graphicFrameMk id="6" creationId="{7DA7D383-0500-4639-A1D4-4FAB65F80027}"/>
          </ac:graphicFrameMkLst>
        </pc:graphicFrameChg>
        <pc:picChg chg="add mod modCrop">
          <ac:chgData name="Akhil Nair" userId="2f6342e2948c970f" providerId="LiveId" clId="{918A7230-7043-47AD-83F6-F646D30C692D}" dt="2023-12-07T02:02:33.458" v="509" actId="1076"/>
          <ac:picMkLst>
            <pc:docMk/>
            <pc:sldMk cId="333384890" sldId="258"/>
            <ac:picMk id="7" creationId="{B4C02DD1-A781-984A-4998-399ACA18601B}"/>
          </ac:picMkLst>
        </pc:picChg>
      </pc:sldChg>
      <pc:sldChg chg="del">
        <pc:chgData name="Akhil Nair" userId="2f6342e2948c970f" providerId="LiveId" clId="{918A7230-7043-47AD-83F6-F646D30C692D}" dt="2023-12-07T02:06:58.217" v="770" actId="47"/>
        <pc:sldMkLst>
          <pc:docMk/>
          <pc:sldMk cId="1194767303" sldId="259"/>
        </pc:sldMkLst>
      </pc:sldChg>
      <pc:sldChg chg="modSp mod modTransition">
        <pc:chgData name="Akhil Nair" userId="2f6342e2948c970f" providerId="LiveId" clId="{918A7230-7043-47AD-83F6-F646D30C692D}" dt="2023-12-07T04:35:34.975" v="8839" actId="20577"/>
        <pc:sldMkLst>
          <pc:docMk/>
          <pc:sldMk cId="1646983618" sldId="260"/>
        </pc:sldMkLst>
        <pc:spChg chg="mod">
          <ac:chgData name="Akhil Nair" userId="2f6342e2948c970f" providerId="LiveId" clId="{918A7230-7043-47AD-83F6-F646D30C692D}" dt="2023-12-07T04:35:34.975" v="8839" actId="20577"/>
          <ac:spMkLst>
            <pc:docMk/>
            <pc:sldMk cId="1646983618" sldId="260"/>
            <ac:spMk id="2" creationId="{A0D81407-D1A6-42DD-AE7A-4FA34ACD1317}"/>
          </ac:spMkLst>
        </pc:spChg>
        <pc:spChg chg="mod">
          <ac:chgData name="Akhil Nair" userId="2f6342e2948c970f" providerId="LiveId" clId="{918A7230-7043-47AD-83F6-F646D30C692D}" dt="2023-12-07T03:56:23.201" v="7022" actId="6549"/>
          <ac:spMkLst>
            <pc:docMk/>
            <pc:sldMk cId="1646983618" sldId="260"/>
            <ac:spMk id="8" creationId="{41FF5D4E-7134-4EA4-BA11-FE50F4576B73}"/>
          </ac:spMkLst>
        </pc:spChg>
      </pc:sldChg>
      <pc:sldChg chg="addSp delSp modSp add mod modTransition setBg">
        <pc:chgData name="Akhil Nair" userId="2f6342e2948c970f" providerId="LiveId" clId="{918A7230-7043-47AD-83F6-F646D30C692D}" dt="2023-12-07T04:29:22.302" v="8836"/>
        <pc:sldMkLst>
          <pc:docMk/>
          <pc:sldMk cId="1946869608" sldId="261"/>
        </pc:sldMkLst>
        <pc:spChg chg="mod">
          <ac:chgData name="Akhil Nair" userId="2f6342e2948c970f" providerId="LiveId" clId="{918A7230-7043-47AD-83F6-F646D30C692D}" dt="2023-12-07T02:07:08.129" v="784" actId="20577"/>
          <ac:spMkLst>
            <pc:docMk/>
            <pc:sldMk cId="1946869608" sldId="261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01:52.557" v="7324" actId="20577"/>
          <ac:spMkLst>
            <pc:docMk/>
            <pc:sldMk cId="1946869608" sldId="261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2:09:05.136" v="1101" actId="478"/>
          <ac:picMkLst>
            <pc:docMk/>
            <pc:sldMk cId="1946869608" sldId="261"/>
            <ac:picMk id="7" creationId="{B4C02DD1-A781-984A-4998-399ACA18601B}"/>
          </ac:picMkLst>
        </pc:picChg>
        <pc:picChg chg="add mod">
          <ac:chgData name="Akhil Nair" userId="2f6342e2948c970f" providerId="LiveId" clId="{918A7230-7043-47AD-83F6-F646D30C692D}" dt="2023-12-07T02:09:37.133" v="1107" actId="1076"/>
          <ac:picMkLst>
            <pc:docMk/>
            <pc:sldMk cId="1946869608" sldId="261"/>
            <ac:picMk id="1026" creationId="{E1823FBC-9703-10AB-F11F-61A5FC09DF3E}"/>
          </ac:picMkLst>
        </pc:picChg>
        <pc:picChg chg="add del">
          <ac:chgData name="Akhil Nair" userId="2f6342e2948c970f" providerId="LiveId" clId="{918A7230-7043-47AD-83F6-F646D30C692D}" dt="2023-12-07T02:10:20.302" v="1144"/>
          <ac:picMkLst>
            <pc:docMk/>
            <pc:sldMk cId="1946869608" sldId="261"/>
            <ac:picMk id="1028" creationId="{0D368BF9-579D-2B8B-1543-C415185623B1}"/>
          </ac:picMkLst>
        </pc:picChg>
      </pc:sldChg>
      <pc:sldChg chg="addSp delSp modSp add mod modTransition">
        <pc:chgData name="Akhil Nair" userId="2f6342e2948c970f" providerId="LiveId" clId="{918A7230-7043-47AD-83F6-F646D30C692D}" dt="2023-12-07T04:29:22.302" v="8836"/>
        <pc:sldMkLst>
          <pc:docMk/>
          <pc:sldMk cId="4214560273" sldId="262"/>
        </pc:sldMkLst>
        <pc:spChg chg="mod">
          <ac:chgData name="Akhil Nair" userId="2f6342e2948c970f" providerId="LiveId" clId="{918A7230-7043-47AD-83F6-F646D30C692D}" dt="2023-12-07T02:10:54.959" v="1205" actId="20577"/>
          <ac:spMkLst>
            <pc:docMk/>
            <pc:sldMk cId="4214560273" sldId="262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26:46.080" v="8751" actId="20577"/>
          <ac:spMkLst>
            <pc:docMk/>
            <pc:sldMk cId="4214560273" sldId="262"/>
            <ac:spMk id="4" creationId="{C3EA0603-5F32-F322-0A59-C89D83FD5758}"/>
          </ac:spMkLst>
        </pc:spChg>
        <pc:picChg chg="add del mod">
          <ac:chgData name="Akhil Nair" userId="2f6342e2948c970f" providerId="LiveId" clId="{918A7230-7043-47AD-83F6-F646D30C692D}" dt="2023-12-07T02:58:57.292" v="3522" actId="478"/>
          <ac:picMkLst>
            <pc:docMk/>
            <pc:sldMk cId="4214560273" sldId="262"/>
            <ac:picMk id="3" creationId="{C73835FF-F9CD-2D63-0695-59DDE8AE392A}"/>
          </ac:picMkLst>
        </pc:picChg>
        <pc:picChg chg="del">
          <ac:chgData name="Akhil Nair" userId="2f6342e2948c970f" providerId="LiveId" clId="{918A7230-7043-47AD-83F6-F646D30C692D}" dt="2023-12-07T02:27:56.279" v="2436" actId="478"/>
          <ac:picMkLst>
            <pc:docMk/>
            <pc:sldMk cId="4214560273" sldId="262"/>
            <ac:picMk id="1026" creationId="{E1823FBC-9703-10AB-F11F-61A5FC09DF3E}"/>
          </ac:picMkLst>
        </pc:picChg>
        <pc:picChg chg="add mod">
          <ac:chgData name="Akhil Nair" userId="2f6342e2948c970f" providerId="LiveId" clId="{918A7230-7043-47AD-83F6-F646D30C692D}" dt="2023-12-07T02:28:35.980" v="2447" actId="1076"/>
          <ac:picMkLst>
            <pc:docMk/>
            <pc:sldMk cId="4214560273" sldId="262"/>
            <ac:picMk id="3074" creationId="{E970D61B-8BA1-435A-7C2D-8775670AD871}"/>
          </ac:picMkLst>
        </pc:picChg>
      </pc:sldChg>
      <pc:sldChg chg="addSp delSp modSp add mod modTransition">
        <pc:chgData name="Akhil Nair" userId="2f6342e2948c970f" providerId="LiveId" clId="{918A7230-7043-47AD-83F6-F646D30C692D}" dt="2023-12-07T04:29:22.302" v="8836"/>
        <pc:sldMkLst>
          <pc:docMk/>
          <pc:sldMk cId="4045242584" sldId="263"/>
        </pc:sldMkLst>
        <pc:spChg chg="mod">
          <ac:chgData name="Akhil Nair" userId="2f6342e2948c970f" providerId="LiveId" clId="{918A7230-7043-47AD-83F6-F646D30C692D}" dt="2023-12-07T02:44:22.800" v="2846" actId="20577"/>
          <ac:spMkLst>
            <pc:docMk/>
            <pc:sldMk cId="4045242584" sldId="263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24:01.255" v="8650" actId="20577"/>
          <ac:spMkLst>
            <pc:docMk/>
            <pc:sldMk cId="4045242584" sldId="263"/>
            <ac:spMk id="4" creationId="{C3EA0603-5F32-F322-0A59-C89D83FD5758}"/>
          </ac:spMkLst>
        </pc:spChg>
        <pc:picChg chg="add mod modCrop">
          <ac:chgData name="Akhil Nair" userId="2f6342e2948c970f" providerId="LiveId" clId="{918A7230-7043-47AD-83F6-F646D30C692D}" dt="2023-12-07T02:23:52.432" v="2312" actId="1076"/>
          <ac:picMkLst>
            <pc:docMk/>
            <pc:sldMk cId="4045242584" sldId="263"/>
            <ac:picMk id="5" creationId="{4DE6F31A-766F-3412-5099-C7A7A1A59411}"/>
          </ac:picMkLst>
        </pc:picChg>
        <pc:picChg chg="add mod">
          <ac:chgData name="Akhil Nair" userId="2f6342e2948c970f" providerId="LiveId" clId="{918A7230-7043-47AD-83F6-F646D30C692D}" dt="2023-12-07T02:24:39.259" v="2317" actId="14100"/>
          <ac:picMkLst>
            <pc:docMk/>
            <pc:sldMk cId="4045242584" sldId="263"/>
            <ac:picMk id="7" creationId="{937FF657-951A-01FE-7EE0-22F043DDB07C}"/>
          </ac:picMkLst>
        </pc:picChg>
        <pc:picChg chg="del">
          <ac:chgData name="Akhil Nair" userId="2f6342e2948c970f" providerId="LiveId" clId="{918A7230-7043-47AD-83F6-F646D30C692D}" dt="2023-12-07T02:15:48.688" v="1680" actId="478"/>
          <ac:picMkLst>
            <pc:docMk/>
            <pc:sldMk cId="4045242584" sldId="263"/>
            <ac:picMk id="1026" creationId="{E1823FBC-9703-10AB-F11F-61A5FC09DF3E}"/>
          </ac:picMkLst>
        </pc:picChg>
      </pc:sldChg>
      <pc:sldChg chg="addSp delSp modSp add mod modTransition">
        <pc:chgData name="Akhil Nair" userId="2f6342e2948c970f" providerId="LiveId" clId="{918A7230-7043-47AD-83F6-F646D30C692D}" dt="2023-12-07T04:29:22.302" v="8836"/>
        <pc:sldMkLst>
          <pc:docMk/>
          <pc:sldMk cId="2962931554" sldId="264"/>
        </pc:sldMkLst>
        <pc:spChg chg="mod">
          <ac:chgData name="Akhil Nair" userId="2f6342e2948c970f" providerId="LiveId" clId="{918A7230-7043-47AD-83F6-F646D30C692D}" dt="2023-12-07T03:48:45.127" v="6602" actId="20577"/>
          <ac:spMkLst>
            <pc:docMk/>
            <pc:sldMk cId="2962931554" sldId="264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3:48:30.502" v="6585" actId="20577"/>
          <ac:spMkLst>
            <pc:docMk/>
            <pc:sldMk cId="2962931554" sldId="264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2:25:59.057" v="2350" actId="478"/>
          <ac:picMkLst>
            <pc:docMk/>
            <pc:sldMk cId="2962931554" sldId="264"/>
            <ac:picMk id="5" creationId="{4DE6F31A-766F-3412-5099-C7A7A1A59411}"/>
          </ac:picMkLst>
        </pc:picChg>
        <pc:picChg chg="add mod">
          <ac:chgData name="Akhil Nair" userId="2f6342e2948c970f" providerId="LiveId" clId="{918A7230-7043-47AD-83F6-F646D30C692D}" dt="2023-12-07T02:26:28.247" v="2355" actId="1076"/>
          <ac:picMkLst>
            <pc:docMk/>
            <pc:sldMk cId="2962931554" sldId="264"/>
            <ac:picMk id="2050" creationId="{2EBED70B-4179-3E21-C283-B521B74B1DE8}"/>
          </ac:picMkLst>
        </pc:picChg>
      </pc:sldChg>
      <pc:sldChg chg="addSp delSp modSp add mod modTransition">
        <pc:chgData name="Akhil Nair" userId="2f6342e2948c970f" providerId="LiveId" clId="{918A7230-7043-47AD-83F6-F646D30C692D}" dt="2023-12-07T04:29:22.302" v="8836"/>
        <pc:sldMkLst>
          <pc:docMk/>
          <pc:sldMk cId="3321531820" sldId="265"/>
        </pc:sldMkLst>
        <pc:spChg chg="mod">
          <ac:chgData name="Akhil Nair" userId="2f6342e2948c970f" providerId="LiveId" clId="{918A7230-7043-47AD-83F6-F646D30C692D}" dt="2023-12-07T03:03:32.816" v="3547" actId="20577"/>
          <ac:spMkLst>
            <pc:docMk/>
            <pc:sldMk cId="3321531820" sldId="265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3:50:15.964" v="6710" actId="20577"/>
          <ac:spMkLst>
            <pc:docMk/>
            <pc:sldMk cId="3321531820" sldId="265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2:32:22.776" v="2812" actId="478"/>
          <ac:picMkLst>
            <pc:docMk/>
            <pc:sldMk cId="3321531820" sldId="265"/>
            <ac:picMk id="5" creationId="{4DE6F31A-766F-3412-5099-C7A7A1A59411}"/>
          </ac:picMkLst>
        </pc:picChg>
        <pc:picChg chg="del">
          <ac:chgData name="Akhil Nair" userId="2f6342e2948c970f" providerId="LiveId" clId="{918A7230-7043-47AD-83F6-F646D30C692D}" dt="2023-12-07T02:32:21.236" v="2811" actId="478"/>
          <ac:picMkLst>
            <pc:docMk/>
            <pc:sldMk cId="3321531820" sldId="265"/>
            <ac:picMk id="7" creationId="{937FF657-951A-01FE-7EE0-22F043DDB07C}"/>
          </ac:picMkLst>
        </pc:picChg>
        <pc:picChg chg="add mod">
          <ac:chgData name="Akhil Nair" userId="2f6342e2948c970f" providerId="LiveId" clId="{918A7230-7043-47AD-83F6-F646D30C692D}" dt="2023-12-07T02:46:20.227" v="2852" actId="1076"/>
          <ac:picMkLst>
            <pc:docMk/>
            <pc:sldMk cId="3321531820" sldId="265"/>
            <ac:picMk id="4098" creationId="{E3C5E509-6B45-D095-43A3-3B7644B760A1}"/>
          </ac:picMkLst>
        </pc:picChg>
      </pc:sldChg>
      <pc:sldChg chg="addSp delSp modSp add mod modTransition">
        <pc:chgData name="Akhil Nair" userId="2f6342e2948c970f" providerId="LiveId" clId="{918A7230-7043-47AD-83F6-F646D30C692D}" dt="2023-12-07T04:29:22.302" v="8836"/>
        <pc:sldMkLst>
          <pc:docMk/>
          <pc:sldMk cId="1948002982" sldId="266"/>
        </pc:sldMkLst>
        <pc:spChg chg="mod">
          <ac:chgData name="Akhil Nair" userId="2f6342e2948c970f" providerId="LiveId" clId="{918A7230-7043-47AD-83F6-F646D30C692D}" dt="2023-12-07T02:44:31.753" v="2849" actId="20577"/>
          <ac:spMkLst>
            <pc:docMk/>
            <pc:sldMk cId="1948002982" sldId="266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24:32.327" v="8683" actId="20577"/>
          <ac:spMkLst>
            <pc:docMk/>
            <pc:sldMk cId="1948002982" sldId="266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2:47:02.773" v="2903" actId="478"/>
          <ac:picMkLst>
            <pc:docMk/>
            <pc:sldMk cId="1948002982" sldId="266"/>
            <ac:picMk id="5" creationId="{4DE6F31A-766F-3412-5099-C7A7A1A59411}"/>
          </ac:picMkLst>
        </pc:picChg>
        <pc:picChg chg="add mod">
          <ac:chgData name="Akhil Nair" userId="2f6342e2948c970f" providerId="LiveId" clId="{918A7230-7043-47AD-83F6-F646D30C692D}" dt="2023-12-07T02:53:43.684" v="3135" actId="1076"/>
          <ac:picMkLst>
            <pc:docMk/>
            <pc:sldMk cId="1948002982" sldId="266"/>
            <ac:picMk id="6" creationId="{B82BA40A-A077-98AE-9041-B858A9754F9F}"/>
          </ac:picMkLst>
        </pc:picChg>
        <pc:picChg chg="del">
          <ac:chgData name="Akhil Nair" userId="2f6342e2948c970f" providerId="LiveId" clId="{918A7230-7043-47AD-83F6-F646D30C692D}" dt="2023-12-07T02:47:01.265" v="2902" actId="478"/>
          <ac:picMkLst>
            <pc:docMk/>
            <pc:sldMk cId="1948002982" sldId="266"/>
            <ac:picMk id="7" creationId="{937FF657-951A-01FE-7EE0-22F043DDB07C}"/>
          </ac:picMkLst>
        </pc:picChg>
        <pc:picChg chg="add mod">
          <ac:chgData name="Akhil Nair" userId="2f6342e2948c970f" providerId="LiveId" clId="{918A7230-7043-47AD-83F6-F646D30C692D}" dt="2023-12-07T02:53:51.888" v="3140" actId="14100"/>
          <ac:picMkLst>
            <pc:docMk/>
            <pc:sldMk cId="1948002982" sldId="266"/>
            <ac:picMk id="9" creationId="{2C9CCAB4-AB2F-F6FC-600B-9EB7EC7ABF6E}"/>
          </ac:picMkLst>
        </pc:picChg>
      </pc:sldChg>
      <pc:sldChg chg="addSp delSp modSp add mod ord modTransition">
        <pc:chgData name="Akhil Nair" userId="2f6342e2948c970f" providerId="LiveId" clId="{918A7230-7043-47AD-83F6-F646D30C692D}" dt="2023-12-07T04:29:22.302" v="8836"/>
        <pc:sldMkLst>
          <pc:docMk/>
          <pc:sldMk cId="1107187382" sldId="267"/>
        </pc:sldMkLst>
        <pc:spChg chg="mod">
          <ac:chgData name="Akhil Nair" userId="2f6342e2948c970f" providerId="LiveId" clId="{918A7230-7043-47AD-83F6-F646D30C692D}" dt="2023-12-07T03:03:29.336" v="3545" actId="20577"/>
          <ac:spMkLst>
            <pc:docMk/>
            <pc:sldMk cId="1107187382" sldId="267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24:48.702" v="8694" actId="20577"/>
          <ac:spMkLst>
            <pc:docMk/>
            <pc:sldMk cId="1107187382" sldId="267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2:57:14.863" v="3421" actId="478"/>
          <ac:picMkLst>
            <pc:docMk/>
            <pc:sldMk cId="1107187382" sldId="267"/>
            <ac:picMk id="4098" creationId="{E3C5E509-6B45-D095-43A3-3B7644B760A1}"/>
          </ac:picMkLst>
        </pc:picChg>
        <pc:picChg chg="add mod">
          <ac:chgData name="Akhil Nair" userId="2f6342e2948c970f" providerId="LiveId" clId="{918A7230-7043-47AD-83F6-F646D30C692D}" dt="2023-12-07T02:57:54.922" v="3430" actId="1076"/>
          <ac:picMkLst>
            <pc:docMk/>
            <pc:sldMk cId="1107187382" sldId="267"/>
            <ac:picMk id="5122" creationId="{18D2EE24-5D28-4F1B-CC02-29104DF5933A}"/>
          </ac:picMkLst>
        </pc:picChg>
      </pc:sldChg>
      <pc:sldChg chg="addSp delSp modSp add mod modTransition">
        <pc:chgData name="Akhil Nair" userId="2f6342e2948c970f" providerId="LiveId" clId="{918A7230-7043-47AD-83F6-F646D30C692D}" dt="2023-12-07T04:29:22.302" v="8836"/>
        <pc:sldMkLst>
          <pc:docMk/>
          <pc:sldMk cId="773404941" sldId="268"/>
        </pc:sldMkLst>
        <pc:spChg chg="mod">
          <ac:chgData name="Akhil Nair" userId="2f6342e2948c970f" providerId="LiveId" clId="{918A7230-7043-47AD-83F6-F646D30C692D}" dt="2023-12-07T03:11:15.511" v="4448" actId="20577"/>
          <ac:spMkLst>
            <pc:docMk/>
            <pc:sldMk cId="773404941" sldId="268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27:10.519" v="8767" actId="20577"/>
          <ac:spMkLst>
            <pc:docMk/>
            <pc:sldMk cId="773404941" sldId="268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2:58:54.382" v="3521" actId="478"/>
          <ac:picMkLst>
            <pc:docMk/>
            <pc:sldMk cId="773404941" sldId="268"/>
            <ac:picMk id="3" creationId="{C73835FF-F9CD-2D63-0695-59DDE8AE392A}"/>
          </ac:picMkLst>
        </pc:picChg>
        <pc:picChg chg="del">
          <ac:chgData name="Akhil Nair" userId="2f6342e2948c970f" providerId="LiveId" clId="{918A7230-7043-47AD-83F6-F646D30C692D}" dt="2023-12-07T03:35:28.205" v="5804" actId="478"/>
          <ac:picMkLst>
            <pc:docMk/>
            <pc:sldMk cId="773404941" sldId="268"/>
            <ac:picMk id="3074" creationId="{E970D61B-8BA1-435A-7C2D-8775670AD871}"/>
          </ac:picMkLst>
        </pc:picChg>
        <pc:picChg chg="add mod">
          <ac:chgData name="Akhil Nair" userId="2f6342e2948c970f" providerId="LiveId" clId="{918A7230-7043-47AD-83F6-F646D30C692D}" dt="2023-12-07T03:35:33.872" v="5807" actId="1076"/>
          <ac:picMkLst>
            <pc:docMk/>
            <pc:sldMk cId="773404941" sldId="268"/>
            <ac:picMk id="6146" creationId="{32C5F4FD-2B30-EFC2-63B2-BBF88AE4FF13}"/>
          </ac:picMkLst>
        </pc:picChg>
      </pc:sldChg>
      <pc:sldChg chg="addSp delSp modSp add mod modTransition">
        <pc:chgData name="Akhil Nair" userId="2f6342e2948c970f" providerId="LiveId" clId="{918A7230-7043-47AD-83F6-F646D30C692D}" dt="2023-12-07T04:29:22.302" v="8836"/>
        <pc:sldMkLst>
          <pc:docMk/>
          <pc:sldMk cId="2608715432" sldId="269"/>
        </pc:sldMkLst>
        <pc:spChg chg="mod">
          <ac:chgData name="Akhil Nair" userId="2f6342e2948c970f" providerId="LiveId" clId="{918A7230-7043-47AD-83F6-F646D30C692D}" dt="2023-12-07T03:13:26.826" v="4689" actId="20577"/>
          <ac:spMkLst>
            <pc:docMk/>
            <pc:sldMk cId="2608715432" sldId="269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3:15:42.941" v="4931" actId="20577"/>
          <ac:spMkLst>
            <pc:docMk/>
            <pc:sldMk cId="2608715432" sldId="269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3:39:40.421" v="6086" actId="478"/>
          <ac:picMkLst>
            <pc:docMk/>
            <pc:sldMk cId="2608715432" sldId="269"/>
            <ac:picMk id="3074" creationId="{E970D61B-8BA1-435A-7C2D-8775670AD871}"/>
          </ac:picMkLst>
        </pc:picChg>
        <pc:picChg chg="add mod">
          <ac:chgData name="Akhil Nair" userId="2f6342e2948c970f" providerId="LiveId" clId="{918A7230-7043-47AD-83F6-F646D30C692D}" dt="2023-12-07T03:40:13.832" v="6089" actId="1076"/>
          <ac:picMkLst>
            <pc:docMk/>
            <pc:sldMk cId="2608715432" sldId="269"/>
            <ac:picMk id="8194" creationId="{07655E39-CF98-05EE-63CB-521E13AF1C0C}"/>
          </ac:picMkLst>
        </pc:picChg>
      </pc:sldChg>
      <pc:sldChg chg="addSp delSp modSp add mod modTransition">
        <pc:chgData name="Akhil Nair" userId="2f6342e2948c970f" providerId="LiveId" clId="{918A7230-7043-47AD-83F6-F646D30C692D}" dt="2023-12-07T04:29:22.302" v="8836"/>
        <pc:sldMkLst>
          <pc:docMk/>
          <pc:sldMk cId="2872671050" sldId="270"/>
        </pc:sldMkLst>
        <pc:spChg chg="mod">
          <ac:chgData name="Akhil Nair" userId="2f6342e2948c970f" providerId="LiveId" clId="{918A7230-7043-47AD-83F6-F646D30C692D}" dt="2023-12-07T03:13:33.159" v="4692" actId="20577"/>
          <ac:spMkLst>
            <pc:docMk/>
            <pc:sldMk cId="2872671050" sldId="270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28:35.607" v="8822" actId="20577"/>
          <ac:spMkLst>
            <pc:docMk/>
            <pc:sldMk cId="2872671050" sldId="270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3:40:44.968" v="6090" actId="478"/>
          <ac:picMkLst>
            <pc:docMk/>
            <pc:sldMk cId="2872671050" sldId="270"/>
            <ac:picMk id="3074" creationId="{E970D61B-8BA1-435A-7C2D-8775670AD871}"/>
          </ac:picMkLst>
        </pc:picChg>
        <pc:picChg chg="add mod">
          <ac:chgData name="Akhil Nair" userId="2f6342e2948c970f" providerId="LiveId" clId="{918A7230-7043-47AD-83F6-F646D30C692D}" dt="2023-12-07T03:40:49.566" v="6093" actId="1076"/>
          <ac:picMkLst>
            <pc:docMk/>
            <pc:sldMk cId="2872671050" sldId="270"/>
            <ac:picMk id="9218" creationId="{8CB249BC-2F45-8CB0-EEF2-82F35DEDDF71}"/>
          </ac:picMkLst>
        </pc:picChg>
      </pc:sldChg>
      <pc:sldChg chg="modSp add mod modTransition">
        <pc:chgData name="Akhil Nair" userId="2f6342e2948c970f" providerId="LiveId" clId="{918A7230-7043-47AD-83F6-F646D30C692D}" dt="2023-12-07T04:36:20.452" v="8898" actId="20577"/>
        <pc:sldMkLst>
          <pc:docMk/>
          <pc:sldMk cId="3678769654" sldId="271"/>
        </pc:sldMkLst>
        <pc:spChg chg="mod">
          <ac:chgData name="Akhil Nair" userId="2f6342e2948c970f" providerId="LiveId" clId="{918A7230-7043-47AD-83F6-F646D30C692D}" dt="2023-12-07T03:26:11.733" v="5382" actId="20577"/>
          <ac:spMkLst>
            <pc:docMk/>
            <pc:sldMk cId="3678769654" sldId="271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36:20.452" v="8898" actId="20577"/>
          <ac:spMkLst>
            <pc:docMk/>
            <pc:sldMk cId="3678769654" sldId="271"/>
            <ac:spMk id="4" creationId="{C3EA0603-5F32-F322-0A59-C89D83FD5758}"/>
          </ac:spMkLst>
        </pc:spChg>
      </pc:sldChg>
      <pc:sldChg chg="addSp delSp modSp add mod modTransition">
        <pc:chgData name="Akhil Nair" userId="2f6342e2948c970f" providerId="LiveId" clId="{918A7230-7043-47AD-83F6-F646D30C692D}" dt="2023-12-08T21:47:07.163" v="8958" actId="20577"/>
        <pc:sldMkLst>
          <pc:docMk/>
          <pc:sldMk cId="497834568" sldId="272"/>
        </pc:sldMkLst>
        <pc:spChg chg="mod">
          <ac:chgData name="Akhil Nair" userId="2f6342e2948c970f" providerId="LiveId" clId="{918A7230-7043-47AD-83F6-F646D30C692D}" dt="2023-12-08T21:47:07.163" v="8958" actId="20577"/>
          <ac:spMkLst>
            <pc:docMk/>
            <pc:sldMk cId="497834568" sldId="272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3:39:23.674" v="6082" actId="1076"/>
          <ac:spMkLst>
            <pc:docMk/>
            <pc:sldMk cId="497834568" sldId="272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3:39:20.353" v="6081" actId="478"/>
          <ac:picMkLst>
            <pc:docMk/>
            <pc:sldMk cId="497834568" sldId="272"/>
            <ac:picMk id="3074" creationId="{E970D61B-8BA1-435A-7C2D-8775670AD871}"/>
          </ac:picMkLst>
        </pc:picChg>
        <pc:picChg chg="add mod">
          <ac:chgData name="Akhil Nair" userId="2f6342e2948c970f" providerId="LiveId" clId="{918A7230-7043-47AD-83F6-F646D30C692D}" dt="2023-12-07T03:39:28.141" v="6085" actId="1076"/>
          <ac:picMkLst>
            <pc:docMk/>
            <pc:sldMk cId="497834568" sldId="272"/>
            <ac:picMk id="7170" creationId="{A0DD21E1-68AF-0E12-B344-BC193ADFC1BF}"/>
          </ac:picMkLst>
        </pc:picChg>
      </pc:sldChg>
      <pc:sldChg chg="addSp delSp modSp add del mod modTransition">
        <pc:chgData name="Akhil Nair" userId="2f6342e2948c970f" providerId="LiveId" clId="{918A7230-7043-47AD-83F6-F646D30C692D}" dt="2023-12-08T21:46:16.729" v="8899" actId="47"/>
        <pc:sldMkLst>
          <pc:docMk/>
          <pc:sldMk cId="2865422286" sldId="273"/>
        </pc:sldMkLst>
        <pc:spChg chg="mod">
          <ac:chgData name="Akhil Nair" userId="2f6342e2948c970f" providerId="LiveId" clId="{918A7230-7043-47AD-83F6-F646D30C692D}" dt="2023-12-07T03:50:48.956" v="6717" actId="20577"/>
          <ac:spMkLst>
            <pc:docMk/>
            <pc:sldMk cId="2865422286" sldId="273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3:52:56.653" v="7021" actId="20577"/>
          <ac:spMkLst>
            <pc:docMk/>
            <pc:sldMk cId="2865422286" sldId="273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4:04:24.492" v="7325" actId="478"/>
          <ac:picMkLst>
            <pc:docMk/>
            <pc:sldMk cId="2865422286" sldId="273"/>
            <ac:picMk id="7170" creationId="{A0DD21E1-68AF-0E12-B344-BC193ADFC1BF}"/>
          </ac:picMkLst>
        </pc:picChg>
        <pc:picChg chg="add mod">
          <ac:chgData name="Akhil Nair" userId="2f6342e2948c970f" providerId="LiveId" clId="{918A7230-7043-47AD-83F6-F646D30C692D}" dt="2023-12-07T04:04:31.515" v="7330" actId="1076"/>
          <ac:picMkLst>
            <pc:docMk/>
            <pc:sldMk cId="2865422286" sldId="273"/>
            <ac:picMk id="10242" creationId="{7C00AD70-1ED0-F2E9-EEBF-D9D8A21D8A56}"/>
          </ac:picMkLst>
        </pc:picChg>
      </pc:sldChg>
      <pc:sldChg chg="add del">
        <pc:chgData name="Akhil Nair" userId="2f6342e2948c970f" providerId="LiveId" clId="{918A7230-7043-47AD-83F6-F646D30C692D}" dt="2023-12-07T03:48:39.926" v="6586" actId="47"/>
        <pc:sldMkLst>
          <pc:docMk/>
          <pc:sldMk cId="2952613605" sldId="273"/>
        </pc:sldMkLst>
      </pc:sldChg>
      <pc:sldChg chg="modSp add del mod">
        <pc:chgData name="Akhil Nair" userId="2f6342e2948c970f" providerId="LiveId" clId="{918A7230-7043-47AD-83F6-F646D30C692D}" dt="2023-12-07T04:06:20.118" v="7467" actId="2696"/>
        <pc:sldMkLst>
          <pc:docMk/>
          <pc:sldMk cId="73152804" sldId="274"/>
        </pc:sldMkLst>
        <pc:spChg chg="mod">
          <ac:chgData name="Akhil Nair" userId="2f6342e2948c970f" providerId="LiveId" clId="{918A7230-7043-47AD-83F6-F646D30C692D}" dt="2023-12-07T03:58:19.006" v="7040" actId="20577"/>
          <ac:spMkLst>
            <pc:docMk/>
            <pc:sldMk cId="73152804" sldId="274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06:16.035" v="7466" actId="20577"/>
          <ac:spMkLst>
            <pc:docMk/>
            <pc:sldMk cId="73152804" sldId="274"/>
            <ac:spMk id="4" creationId="{C3EA0603-5F32-F322-0A59-C89D83FD5758}"/>
          </ac:spMkLst>
        </pc:spChg>
      </pc:sldChg>
      <pc:sldChg chg="addSp delSp modSp add mod ord modTransition">
        <pc:chgData name="Akhil Nair" userId="2f6342e2948c970f" providerId="LiveId" clId="{918A7230-7043-47AD-83F6-F646D30C692D}" dt="2023-12-07T04:29:22.302" v="8836"/>
        <pc:sldMkLst>
          <pc:docMk/>
          <pc:sldMk cId="104320708" sldId="274"/>
        </pc:sldMkLst>
        <pc:spChg chg="mod">
          <ac:chgData name="Akhil Nair" userId="2f6342e2948c970f" providerId="LiveId" clId="{918A7230-7043-47AD-83F6-F646D30C692D}" dt="2023-12-07T04:08:21.249" v="7497" actId="20577"/>
          <ac:spMkLst>
            <pc:docMk/>
            <pc:sldMk cId="104320708" sldId="274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11:24.956" v="7779" actId="33524"/>
          <ac:spMkLst>
            <pc:docMk/>
            <pc:sldMk cId="104320708" sldId="274"/>
            <ac:spMk id="4" creationId="{C3EA0603-5F32-F322-0A59-C89D83FD5758}"/>
          </ac:spMkLst>
        </pc:spChg>
        <pc:picChg chg="add mod">
          <ac:chgData name="Akhil Nair" userId="2f6342e2948c970f" providerId="LiveId" clId="{918A7230-7043-47AD-83F6-F646D30C692D}" dt="2023-12-07T04:10:32.411" v="7711" actId="1076"/>
          <ac:picMkLst>
            <pc:docMk/>
            <pc:sldMk cId="104320708" sldId="274"/>
            <ac:picMk id="5" creationId="{A7E7BAD4-4DC7-D714-AA5F-A4ACA9716C2C}"/>
          </ac:picMkLst>
        </pc:picChg>
        <pc:picChg chg="del">
          <ac:chgData name="Akhil Nair" userId="2f6342e2948c970f" providerId="LiveId" clId="{918A7230-7043-47AD-83F6-F646D30C692D}" dt="2023-12-07T04:08:25.614" v="7498" actId="478"/>
          <ac:picMkLst>
            <pc:docMk/>
            <pc:sldMk cId="104320708" sldId="274"/>
            <ac:picMk id="7" creationId="{B4C02DD1-A781-984A-4998-399ACA18601B}"/>
          </ac:picMkLst>
        </pc:picChg>
      </pc:sldChg>
      <pc:sldChg chg="addSp delSp modSp add mod modTransition">
        <pc:chgData name="Akhil Nair" userId="2f6342e2948c970f" providerId="LiveId" clId="{918A7230-7043-47AD-83F6-F646D30C692D}" dt="2023-12-07T04:29:22.302" v="8836"/>
        <pc:sldMkLst>
          <pc:docMk/>
          <pc:sldMk cId="3973021272" sldId="275"/>
        </pc:sldMkLst>
        <pc:spChg chg="mod">
          <ac:chgData name="Akhil Nair" userId="2f6342e2948c970f" providerId="LiveId" clId="{918A7230-7043-47AD-83F6-F646D30C692D}" dt="2023-12-07T04:27:22.635" v="8775" actId="20577"/>
          <ac:spMkLst>
            <pc:docMk/>
            <pc:sldMk cId="3973021272" sldId="275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17:15.850" v="8285" actId="20577"/>
          <ac:spMkLst>
            <pc:docMk/>
            <pc:sldMk cId="3973021272" sldId="275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4:17:40.694" v="8286" actId="478"/>
          <ac:picMkLst>
            <pc:docMk/>
            <pc:sldMk cId="3973021272" sldId="275"/>
            <ac:picMk id="10242" creationId="{7C00AD70-1ED0-F2E9-EEBF-D9D8A21D8A56}"/>
          </ac:picMkLst>
        </pc:picChg>
        <pc:picChg chg="add mod">
          <ac:chgData name="Akhil Nair" userId="2f6342e2948c970f" providerId="LiveId" clId="{918A7230-7043-47AD-83F6-F646D30C692D}" dt="2023-12-07T04:17:45.446" v="8289" actId="1076"/>
          <ac:picMkLst>
            <pc:docMk/>
            <pc:sldMk cId="3973021272" sldId="275"/>
            <ac:picMk id="11266" creationId="{5675DEFC-9770-8B16-C4D6-0C25A9374F9F}"/>
          </ac:picMkLst>
        </pc:picChg>
      </pc:sldChg>
      <pc:sldChg chg="addSp delSp modSp add mod ord modTransition">
        <pc:chgData name="Akhil Nair" userId="2f6342e2948c970f" providerId="LiveId" clId="{918A7230-7043-47AD-83F6-F646D30C692D}" dt="2023-12-07T04:29:22.302" v="8836"/>
        <pc:sldMkLst>
          <pc:docMk/>
          <pc:sldMk cId="2935267291" sldId="276"/>
        </pc:sldMkLst>
        <pc:spChg chg="mod">
          <ac:chgData name="Akhil Nair" userId="2f6342e2948c970f" providerId="LiveId" clId="{918A7230-7043-47AD-83F6-F646D30C692D}" dt="2023-12-07T04:19:17.627" v="8317" actId="20577"/>
          <ac:spMkLst>
            <pc:docMk/>
            <pc:sldMk cId="2935267291" sldId="276"/>
            <ac:spMk id="2" creationId="{2185DEC2-3CE6-403C-843D-B88A8A456CA0}"/>
          </ac:spMkLst>
        </pc:spChg>
        <pc:spChg chg="mod">
          <ac:chgData name="Akhil Nair" userId="2f6342e2948c970f" providerId="LiveId" clId="{918A7230-7043-47AD-83F6-F646D30C692D}" dt="2023-12-07T04:21:25.570" v="8638" actId="20577"/>
          <ac:spMkLst>
            <pc:docMk/>
            <pc:sldMk cId="2935267291" sldId="276"/>
            <ac:spMk id="4" creationId="{C3EA0603-5F32-F322-0A59-C89D83FD5758}"/>
          </ac:spMkLst>
        </pc:spChg>
        <pc:picChg chg="del">
          <ac:chgData name="Akhil Nair" userId="2f6342e2948c970f" providerId="LiveId" clId="{918A7230-7043-47AD-83F6-F646D30C692D}" dt="2023-12-07T04:21:52.243" v="8639" actId="478"/>
          <ac:picMkLst>
            <pc:docMk/>
            <pc:sldMk cId="2935267291" sldId="276"/>
            <ac:picMk id="5" creationId="{A7E7BAD4-4DC7-D714-AA5F-A4ACA9716C2C}"/>
          </ac:picMkLst>
        </pc:picChg>
        <pc:picChg chg="add mod">
          <ac:chgData name="Akhil Nair" userId="2f6342e2948c970f" providerId="LiveId" clId="{918A7230-7043-47AD-83F6-F646D30C692D}" dt="2023-12-07T04:21:57.779" v="8642" actId="1076"/>
          <ac:picMkLst>
            <pc:docMk/>
            <pc:sldMk cId="2935267291" sldId="276"/>
            <ac:picMk id="12290" creationId="{C4386CF1-4BD6-447D-30F8-D0410319F28F}"/>
          </ac:picMkLst>
        </pc:picChg>
      </pc:sldChg>
      <pc:sldChg chg="addSp delSp modSp add mod">
        <pc:chgData name="Akhil Nair" userId="2f6342e2948c970f" providerId="LiveId" clId="{918A7230-7043-47AD-83F6-F646D30C692D}" dt="2023-12-08T21:57:09.809" v="9313" actId="14100"/>
        <pc:sldMkLst>
          <pc:docMk/>
          <pc:sldMk cId="1877919235" sldId="277"/>
        </pc:sldMkLst>
        <pc:spChg chg="mod">
          <ac:chgData name="Akhil Nair" userId="2f6342e2948c970f" providerId="LiveId" clId="{918A7230-7043-47AD-83F6-F646D30C692D}" dt="2023-12-08T21:55:14.357" v="9298" actId="20577"/>
          <ac:spMkLst>
            <pc:docMk/>
            <pc:sldMk cId="1877919235" sldId="277"/>
            <ac:spMk id="2" creationId="{2185DEC2-3CE6-403C-843D-B88A8A456CA0}"/>
          </ac:spMkLst>
        </pc:spChg>
        <pc:spChg chg="add mod">
          <ac:chgData name="Akhil Nair" userId="2f6342e2948c970f" providerId="LiveId" clId="{918A7230-7043-47AD-83F6-F646D30C692D}" dt="2023-12-08T21:48:52.520" v="9075"/>
          <ac:spMkLst>
            <pc:docMk/>
            <pc:sldMk cId="1877919235" sldId="277"/>
            <ac:spMk id="3" creationId="{506FDC99-5D6D-8991-E031-D92E93F0DE78}"/>
          </ac:spMkLst>
        </pc:spChg>
        <pc:spChg chg="mod">
          <ac:chgData name="Akhil Nair" userId="2f6342e2948c970f" providerId="LiveId" clId="{918A7230-7043-47AD-83F6-F646D30C692D}" dt="2023-12-08T21:49:08.203" v="9079" actId="14100"/>
          <ac:spMkLst>
            <pc:docMk/>
            <pc:sldMk cId="1877919235" sldId="277"/>
            <ac:spMk id="4" creationId="{C3EA0603-5F32-F322-0A59-C89D83FD5758}"/>
          </ac:spMkLst>
        </pc:spChg>
        <pc:spChg chg="add mod">
          <ac:chgData name="Akhil Nair" userId="2f6342e2948c970f" providerId="LiveId" clId="{918A7230-7043-47AD-83F6-F646D30C692D}" dt="2023-12-08T21:50:51.249" v="9167" actId="1076"/>
          <ac:spMkLst>
            <pc:docMk/>
            <pc:sldMk cId="1877919235" sldId="277"/>
            <ac:spMk id="7" creationId="{F78ED962-75BA-BAFC-D43B-73987000BC87}"/>
          </ac:spMkLst>
        </pc:spChg>
        <pc:picChg chg="add del mod">
          <ac:chgData name="Akhil Nair" userId="2f6342e2948c970f" providerId="LiveId" clId="{918A7230-7043-47AD-83F6-F646D30C692D}" dt="2023-12-08T21:49:17.500" v="9085" actId="478"/>
          <ac:picMkLst>
            <pc:docMk/>
            <pc:sldMk cId="1877919235" sldId="277"/>
            <ac:picMk id="6" creationId="{ADAC0883-212A-3527-CB64-0EDE1480F99F}"/>
          </ac:picMkLst>
        </pc:picChg>
        <pc:picChg chg="add mod">
          <ac:chgData name="Akhil Nair" userId="2f6342e2948c970f" providerId="LiveId" clId="{918A7230-7043-47AD-83F6-F646D30C692D}" dt="2023-12-08T21:57:07.448" v="9312" actId="14100"/>
          <ac:picMkLst>
            <pc:docMk/>
            <pc:sldMk cId="1877919235" sldId="277"/>
            <ac:picMk id="9" creationId="{89C1E817-B1F9-60F6-FFC3-7F0A0AF93A8E}"/>
          </ac:picMkLst>
        </pc:picChg>
        <pc:picChg chg="add mod">
          <ac:chgData name="Akhil Nair" userId="2f6342e2948c970f" providerId="LiveId" clId="{918A7230-7043-47AD-83F6-F646D30C692D}" dt="2023-12-08T21:57:09.809" v="9313" actId="14100"/>
          <ac:picMkLst>
            <pc:docMk/>
            <pc:sldMk cId="1877919235" sldId="277"/>
            <ac:picMk id="11" creationId="{73E22915-1C3F-F56C-5361-037B718E9B79}"/>
          </ac:picMkLst>
        </pc:picChg>
        <pc:picChg chg="del">
          <ac:chgData name="Akhil Nair" userId="2f6342e2948c970f" providerId="LiveId" clId="{918A7230-7043-47AD-83F6-F646D30C692D}" dt="2023-12-08T21:46:45.135" v="8949" actId="478"/>
          <ac:picMkLst>
            <pc:docMk/>
            <pc:sldMk cId="1877919235" sldId="277"/>
            <ac:picMk id="6146" creationId="{32C5F4FD-2B30-EFC2-63B2-BBF88AE4FF13}"/>
          </ac:picMkLst>
        </pc:picChg>
      </pc:sldChg>
      <pc:sldChg chg="addSp delSp modSp add mod ord">
        <pc:chgData name="Akhil Nair" userId="2f6342e2948c970f" providerId="LiveId" clId="{918A7230-7043-47AD-83F6-F646D30C692D}" dt="2023-12-08T21:57:34.746" v="9323" actId="1076"/>
        <pc:sldMkLst>
          <pc:docMk/>
          <pc:sldMk cId="1617742792" sldId="278"/>
        </pc:sldMkLst>
        <pc:spChg chg="mod">
          <ac:chgData name="Akhil Nair" userId="2f6342e2948c970f" providerId="LiveId" clId="{918A7230-7043-47AD-83F6-F646D30C692D}" dt="2023-12-08T21:55:17.435" v="9300" actId="20577"/>
          <ac:spMkLst>
            <pc:docMk/>
            <pc:sldMk cId="1617742792" sldId="278"/>
            <ac:spMk id="2" creationId="{2185DEC2-3CE6-403C-843D-B88A8A456CA0}"/>
          </ac:spMkLst>
        </pc:spChg>
        <pc:spChg chg="add del mod">
          <ac:chgData name="Akhil Nair" userId="2f6342e2948c970f" providerId="LiveId" clId="{918A7230-7043-47AD-83F6-F646D30C692D}" dt="2023-12-08T21:47:24.992" v="8961"/>
          <ac:spMkLst>
            <pc:docMk/>
            <pc:sldMk cId="1617742792" sldId="278"/>
            <ac:spMk id="3" creationId="{4B0FB3F1-0ECD-21AF-1AD8-E26E68E2DEA1}"/>
          </ac:spMkLst>
        </pc:spChg>
        <pc:spChg chg="mod">
          <ac:chgData name="Akhil Nair" userId="2f6342e2948c970f" providerId="LiveId" clId="{918A7230-7043-47AD-83F6-F646D30C692D}" dt="2023-12-08T21:55:01.059" v="9293" actId="1076"/>
          <ac:spMkLst>
            <pc:docMk/>
            <pc:sldMk cId="1617742792" sldId="278"/>
            <ac:spMk id="4" creationId="{C3EA0603-5F32-F322-0A59-C89D83FD5758}"/>
          </ac:spMkLst>
        </pc:spChg>
        <pc:spChg chg="add mod">
          <ac:chgData name="Akhil Nair" userId="2f6342e2948c970f" providerId="LiveId" clId="{918A7230-7043-47AD-83F6-F646D30C692D}" dt="2023-12-08T21:57:34.746" v="9323" actId="1076"/>
          <ac:spMkLst>
            <pc:docMk/>
            <pc:sldMk cId="1617742792" sldId="278"/>
            <ac:spMk id="5" creationId="{F70E1B8D-44B2-D6E1-12C1-38B0F5F266E6}"/>
          </ac:spMkLst>
        </pc:spChg>
        <pc:picChg chg="add mod">
          <ac:chgData name="Akhil Nair" userId="2f6342e2948c970f" providerId="LiveId" clId="{918A7230-7043-47AD-83F6-F646D30C692D}" dt="2023-12-08T21:54:49.274" v="9291" actId="1076"/>
          <ac:picMkLst>
            <pc:docMk/>
            <pc:sldMk cId="1617742792" sldId="278"/>
            <ac:picMk id="7" creationId="{AA44BFE1-96DA-6883-8ED1-64D592360650}"/>
          </ac:picMkLst>
        </pc:picChg>
        <pc:picChg chg="add mod">
          <ac:chgData name="Akhil Nair" userId="2f6342e2948c970f" providerId="LiveId" clId="{918A7230-7043-47AD-83F6-F646D30C692D}" dt="2023-12-08T21:54:54.440" v="9292" actId="14100"/>
          <ac:picMkLst>
            <pc:docMk/>
            <pc:sldMk cId="1617742792" sldId="278"/>
            <ac:picMk id="9" creationId="{594CEC6E-F8FA-FF18-E00E-9270400D1308}"/>
          </ac:picMkLst>
        </pc:picChg>
        <pc:picChg chg="del">
          <ac:chgData name="Akhil Nair" userId="2f6342e2948c970f" providerId="LiveId" clId="{918A7230-7043-47AD-83F6-F646D30C692D}" dt="2023-12-08T21:46:43.503" v="8948" actId="478"/>
          <ac:picMkLst>
            <pc:docMk/>
            <pc:sldMk cId="1617742792" sldId="278"/>
            <ac:picMk id="6146" creationId="{32C5F4FD-2B30-EFC2-63B2-BBF88AE4FF1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64E9C-DC4B-4FCA-A45C-7A2A68ABF1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0C85100E-26AF-40B3-97DF-19C4EC3CCEC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dirty="0"/>
            <a:t>Better accessibility for those that can’t visit in person</a:t>
          </a:r>
        </a:p>
      </dgm:t>
    </dgm:pt>
    <dgm:pt modelId="{83E371DD-FB17-4628-859D-A2979B7D3099}" type="parTrans" cxnId="{FD66337D-8FE8-48E6-BE0F-CFD328BEE42E}">
      <dgm:prSet/>
      <dgm:spPr/>
      <dgm:t>
        <a:bodyPr/>
        <a:lstStyle/>
        <a:p>
          <a:endParaRPr lang="en-US" sz="1800"/>
        </a:p>
      </dgm:t>
    </dgm:pt>
    <dgm:pt modelId="{8A672CE1-4528-44AE-9157-DA340C2CD5DB}" type="sibTrans" cxnId="{FD66337D-8FE8-48E6-BE0F-CFD328BEE42E}">
      <dgm:prSet/>
      <dgm:spPr/>
      <dgm:t>
        <a:bodyPr/>
        <a:lstStyle/>
        <a:p>
          <a:endParaRPr lang="en-US"/>
        </a:p>
      </dgm:t>
    </dgm:pt>
    <dgm:pt modelId="{69653324-E1E3-437C-A9D5-28B1353F64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cap="none" dirty="0"/>
        </a:p>
      </dgm:t>
    </dgm:pt>
    <dgm:pt modelId="{F0466364-A484-4F50-8E01-C00666AA6B96}" type="parTrans" cxnId="{25667268-FED2-4149-B353-F16FED2D1A5A}">
      <dgm:prSet/>
      <dgm:spPr/>
      <dgm:t>
        <a:bodyPr/>
        <a:lstStyle/>
        <a:p>
          <a:endParaRPr lang="en-US" sz="1800"/>
        </a:p>
      </dgm:t>
    </dgm:pt>
    <dgm:pt modelId="{6F20977E-D589-4920-96AA-44AAF9391C6A}" type="sibTrans" cxnId="{25667268-FED2-4149-B353-F16FED2D1A5A}">
      <dgm:prSet/>
      <dgm:spPr/>
      <dgm:t>
        <a:bodyPr/>
        <a:lstStyle/>
        <a:p>
          <a:endParaRPr lang="en-US"/>
        </a:p>
      </dgm:t>
    </dgm:pt>
    <dgm:pt modelId="{7F8797D3-295D-45B0-9E28-F7696E313AE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sz="1800" cap="none" dirty="0"/>
            <a:t>Learn of places difficult to get to, such as space or the deep sea</a:t>
          </a:r>
          <a:endParaRPr lang="en-US" sz="1800" cap="none" dirty="0"/>
        </a:p>
      </dgm:t>
    </dgm:pt>
    <dgm:pt modelId="{2A0378C1-9628-41C6-B719-DFD7DD7C2513}" type="parTrans" cxnId="{B9DB5BF3-D3B4-4EF2-9219-9820EFCDD141}">
      <dgm:prSet/>
      <dgm:spPr/>
      <dgm:t>
        <a:bodyPr/>
        <a:lstStyle/>
        <a:p>
          <a:endParaRPr lang="en-US" sz="1800"/>
        </a:p>
      </dgm:t>
    </dgm:pt>
    <dgm:pt modelId="{BD09EA6A-7770-4233-AA60-BFF5DA55D6CE}" type="sibTrans" cxnId="{B9DB5BF3-D3B4-4EF2-9219-9820EFCDD141}">
      <dgm:prSet/>
      <dgm:spPr/>
      <dgm:t>
        <a:bodyPr/>
        <a:lstStyle/>
        <a:p>
          <a:endParaRPr lang="en-US"/>
        </a:p>
      </dgm:t>
    </dgm:pt>
    <dgm:pt modelId="{E3F9E5A9-51B2-43A8-8F03-9194571938CF}" type="pres">
      <dgm:prSet presAssocID="{7F564E9C-DC4B-4FCA-A45C-7A2A68ABF190}" presName="root" presStyleCnt="0">
        <dgm:presLayoutVars>
          <dgm:dir/>
          <dgm:resizeHandles val="exact"/>
        </dgm:presLayoutVars>
      </dgm:prSet>
      <dgm:spPr/>
    </dgm:pt>
    <dgm:pt modelId="{8929C738-FC34-44B7-BD7A-E6975C65F703}" type="pres">
      <dgm:prSet presAssocID="{0C85100E-26AF-40B3-97DF-19C4EC3CCEC0}" presName="compNode" presStyleCnt="0"/>
      <dgm:spPr/>
    </dgm:pt>
    <dgm:pt modelId="{D7FE9191-F345-41D1-BC78-A57FAC85C889}" type="pres">
      <dgm:prSet presAssocID="{0C85100E-26AF-40B3-97DF-19C4EC3CCEC0}" presName="iconBgRect" presStyleLbl="bgShp" presStyleIdx="0" presStyleCnt="3"/>
      <dgm:spPr/>
    </dgm:pt>
    <dgm:pt modelId="{8FF3ED10-1F7A-4228-8DBA-95ED52350852}" type="pres">
      <dgm:prSet presAssocID="{0C85100E-26AF-40B3-97DF-19C4EC3CCE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DEEFA25E-941B-435D-9E6A-508386CFE47E}" type="pres">
      <dgm:prSet presAssocID="{0C85100E-26AF-40B3-97DF-19C4EC3CCEC0}" presName="spaceRect" presStyleCnt="0"/>
      <dgm:spPr/>
    </dgm:pt>
    <dgm:pt modelId="{54849521-B57C-45E5-AE0C-3EC2C0D4D0A2}" type="pres">
      <dgm:prSet presAssocID="{0C85100E-26AF-40B3-97DF-19C4EC3CCEC0}" presName="textRect" presStyleLbl="revTx" presStyleIdx="0" presStyleCnt="3">
        <dgm:presLayoutVars>
          <dgm:chMax val="1"/>
          <dgm:chPref val="1"/>
        </dgm:presLayoutVars>
      </dgm:prSet>
      <dgm:spPr/>
    </dgm:pt>
    <dgm:pt modelId="{0F6A2FC3-9E47-40CA-83F9-5B63CA09FDA8}" type="pres">
      <dgm:prSet presAssocID="{8A672CE1-4528-44AE-9157-DA340C2CD5DB}" presName="sibTrans" presStyleCnt="0"/>
      <dgm:spPr/>
    </dgm:pt>
    <dgm:pt modelId="{11E84AED-826F-45C8-83C4-91F1A078E1E0}" type="pres">
      <dgm:prSet presAssocID="{69653324-E1E3-437C-A9D5-28B1353F645A}" presName="compNode" presStyleCnt="0"/>
      <dgm:spPr/>
    </dgm:pt>
    <dgm:pt modelId="{CA2BB399-46B1-46DF-BB84-F602FEBB6E8F}" type="pres">
      <dgm:prSet presAssocID="{69653324-E1E3-437C-A9D5-28B1353F645A}" presName="iconBgRect" presStyleLbl="bgShp" presStyleIdx="1" presStyleCnt="3"/>
      <dgm:spPr/>
    </dgm:pt>
    <dgm:pt modelId="{D6853916-A787-4645-8300-F6B01D5465FD}" type="pres">
      <dgm:prSet presAssocID="{69653324-E1E3-437C-A9D5-28B1353F64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0F4B50A-E3EC-4DC1-8B67-BB5C3777405D}" type="pres">
      <dgm:prSet presAssocID="{69653324-E1E3-437C-A9D5-28B1353F645A}" presName="spaceRect" presStyleCnt="0"/>
      <dgm:spPr/>
    </dgm:pt>
    <dgm:pt modelId="{1236D849-CB48-479C-B013-12E41455C64A}" type="pres">
      <dgm:prSet presAssocID="{69653324-E1E3-437C-A9D5-28B1353F645A}" presName="textRect" presStyleLbl="revTx" presStyleIdx="1" presStyleCnt="3">
        <dgm:presLayoutVars>
          <dgm:chMax val="1"/>
          <dgm:chPref val="1"/>
        </dgm:presLayoutVars>
      </dgm:prSet>
      <dgm:spPr/>
    </dgm:pt>
    <dgm:pt modelId="{77E7D738-E9B1-4ED4-B593-EC450EE23F5E}" type="pres">
      <dgm:prSet presAssocID="{6F20977E-D589-4920-96AA-44AAF9391C6A}" presName="sibTrans" presStyleCnt="0"/>
      <dgm:spPr/>
    </dgm:pt>
    <dgm:pt modelId="{504F53A5-75F2-4237-863E-8BEA18033D97}" type="pres">
      <dgm:prSet presAssocID="{7F8797D3-295D-45B0-9E28-F7696E313AE3}" presName="compNode" presStyleCnt="0"/>
      <dgm:spPr/>
    </dgm:pt>
    <dgm:pt modelId="{1FBD15DA-15EC-437E-AD24-BB3FBA44188E}" type="pres">
      <dgm:prSet presAssocID="{7F8797D3-295D-45B0-9E28-F7696E313AE3}" presName="iconBgRect" presStyleLbl="bgShp" presStyleIdx="2" presStyleCnt="3"/>
      <dgm:spPr/>
    </dgm:pt>
    <dgm:pt modelId="{F978FA78-402E-430D-BD6D-B50543BC1779}" type="pres">
      <dgm:prSet presAssocID="{7F8797D3-295D-45B0-9E28-F7696E313A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8E26FA69-DD6D-41A2-A1C3-C84664B3DEA9}" type="pres">
      <dgm:prSet presAssocID="{7F8797D3-295D-45B0-9E28-F7696E313AE3}" presName="spaceRect" presStyleCnt="0"/>
      <dgm:spPr/>
    </dgm:pt>
    <dgm:pt modelId="{1437B87F-714F-41BA-8ABB-43977D1FDD2E}" type="pres">
      <dgm:prSet presAssocID="{7F8797D3-295D-45B0-9E28-F7696E313A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F79A2A-C397-458C-A3B4-D48F7182843D}" type="presOf" srcId="{7F564E9C-DC4B-4FCA-A45C-7A2A68ABF190}" destId="{E3F9E5A9-51B2-43A8-8F03-9194571938CF}" srcOrd="0" destOrd="0" presId="urn:microsoft.com/office/officeart/2018/5/layout/IconCircleLabelList"/>
    <dgm:cxn modelId="{25667268-FED2-4149-B353-F16FED2D1A5A}" srcId="{7F564E9C-DC4B-4FCA-A45C-7A2A68ABF190}" destId="{69653324-E1E3-437C-A9D5-28B1353F645A}" srcOrd="1" destOrd="0" parTransId="{F0466364-A484-4F50-8E01-C00666AA6B96}" sibTransId="{6F20977E-D589-4920-96AA-44AAF9391C6A}"/>
    <dgm:cxn modelId="{FD66337D-8FE8-48E6-BE0F-CFD328BEE42E}" srcId="{7F564E9C-DC4B-4FCA-A45C-7A2A68ABF190}" destId="{0C85100E-26AF-40B3-97DF-19C4EC3CCEC0}" srcOrd="0" destOrd="0" parTransId="{83E371DD-FB17-4628-859D-A2979B7D3099}" sibTransId="{8A672CE1-4528-44AE-9157-DA340C2CD5DB}"/>
    <dgm:cxn modelId="{66AF4AA0-077B-441F-8BCF-84949DFE4A4A}" type="presOf" srcId="{69653324-E1E3-437C-A9D5-28B1353F645A}" destId="{1236D849-CB48-479C-B013-12E41455C64A}" srcOrd="0" destOrd="0" presId="urn:microsoft.com/office/officeart/2018/5/layout/IconCircleLabelList"/>
    <dgm:cxn modelId="{89A64FA4-89F2-4CC0-9791-9B99DFBDFD94}" type="presOf" srcId="{0C85100E-26AF-40B3-97DF-19C4EC3CCEC0}" destId="{54849521-B57C-45E5-AE0C-3EC2C0D4D0A2}" srcOrd="0" destOrd="0" presId="urn:microsoft.com/office/officeart/2018/5/layout/IconCircleLabelList"/>
    <dgm:cxn modelId="{30BBCAE1-AA43-4AE4-A79A-B5150A5E89F9}" type="presOf" srcId="{7F8797D3-295D-45B0-9E28-F7696E313AE3}" destId="{1437B87F-714F-41BA-8ABB-43977D1FDD2E}" srcOrd="0" destOrd="0" presId="urn:microsoft.com/office/officeart/2018/5/layout/IconCircleLabelList"/>
    <dgm:cxn modelId="{B9DB5BF3-D3B4-4EF2-9219-9820EFCDD141}" srcId="{7F564E9C-DC4B-4FCA-A45C-7A2A68ABF190}" destId="{7F8797D3-295D-45B0-9E28-F7696E313AE3}" srcOrd="2" destOrd="0" parTransId="{2A0378C1-9628-41C6-B719-DFD7DD7C2513}" sibTransId="{BD09EA6A-7770-4233-AA60-BFF5DA55D6CE}"/>
    <dgm:cxn modelId="{046E5389-75CC-49E4-A852-97C2E7E6D226}" type="presParOf" srcId="{E3F9E5A9-51B2-43A8-8F03-9194571938CF}" destId="{8929C738-FC34-44B7-BD7A-E6975C65F703}" srcOrd="0" destOrd="0" presId="urn:microsoft.com/office/officeart/2018/5/layout/IconCircleLabelList"/>
    <dgm:cxn modelId="{38860D80-65A2-4FE3-A65F-086B501908CF}" type="presParOf" srcId="{8929C738-FC34-44B7-BD7A-E6975C65F703}" destId="{D7FE9191-F345-41D1-BC78-A57FAC85C889}" srcOrd="0" destOrd="0" presId="urn:microsoft.com/office/officeart/2018/5/layout/IconCircleLabelList"/>
    <dgm:cxn modelId="{15291291-59DE-4F27-AE8E-09905698A26B}" type="presParOf" srcId="{8929C738-FC34-44B7-BD7A-E6975C65F703}" destId="{8FF3ED10-1F7A-4228-8DBA-95ED52350852}" srcOrd="1" destOrd="0" presId="urn:microsoft.com/office/officeart/2018/5/layout/IconCircleLabelList"/>
    <dgm:cxn modelId="{D93A254D-2C2B-4E74-9B75-CFB868080C85}" type="presParOf" srcId="{8929C738-FC34-44B7-BD7A-E6975C65F703}" destId="{DEEFA25E-941B-435D-9E6A-508386CFE47E}" srcOrd="2" destOrd="0" presId="urn:microsoft.com/office/officeart/2018/5/layout/IconCircleLabelList"/>
    <dgm:cxn modelId="{A6870060-E9BF-4E45-B0B2-CE2FEB416253}" type="presParOf" srcId="{8929C738-FC34-44B7-BD7A-E6975C65F703}" destId="{54849521-B57C-45E5-AE0C-3EC2C0D4D0A2}" srcOrd="3" destOrd="0" presId="urn:microsoft.com/office/officeart/2018/5/layout/IconCircleLabelList"/>
    <dgm:cxn modelId="{80671972-08BA-4928-BC1F-B3133C587435}" type="presParOf" srcId="{E3F9E5A9-51B2-43A8-8F03-9194571938CF}" destId="{0F6A2FC3-9E47-40CA-83F9-5B63CA09FDA8}" srcOrd="1" destOrd="0" presId="urn:microsoft.com/office/officeart/2018/5/layout/IconCircleLabelList"/>
    <dgm:cxn modelId="{D51D2133-6F1D-4DF6-96E7-C6625A6BEED1}" type="presParOf" srcId="{E3F9E5A9-51B2-43A8-8F03-9194571938CF}" destId="{11E84AED-826F-45C8-83C4-91F1A078E1E0}" srcOrd="2" destOrd="0" presId="urn:microsoft.com/office/officeart/2018/5/layout/IconCircleLabelList"/>
    <dgm:cxn modelId="{F9245669-8D02-42CA-A21E-BA72A76391A2}" type="presParOf" srcId="{11E84AED-826F-45C8-83C4-91F1A078E1E0}" destId="{CA2BB399-46B1-46DF-BB84-F602FEBB6E8F}" srcOrd="0" destOrd="0" presId="urn:microsoft.com/office/officeart/2018/5/layout/IconCircleLabelList"/>
    <dgm:cxn modelId="{3E304E6E-CFA0-4E02-97C9-2358B1325747}" type="presParOf" srcId="{11E84AED-826F-45C8-83C4-91F1A078E1E0}" destId="{D6853916-A787-4645-8300-F6B01D5465FD}" srcOrd="1" destOrd="0" presId="urn:microsoft.com/office/officeart/2018/5/layout/IconCircleLabelList"/>
    <dgm:cxn modelId="{A3A558FB-B42D-4CD9-880D-C8970DD9B2CF}" type="presParOf" srcId="{11E84AED-826F-45C8-83C4-91F1A078E1E0}" destId="{20F4B50A-E3EC-4DC1-8B67-BB5C3777405D}" srcOrd="2" destOrd="0" presId="urn:microsoft.com/office/officeart/2018/5/layout/IconCircleLabelList"/>
    <dgm:cxn modelId="{4085BB99-4E4A-42E3-8624-72E8460B7F02}" type="presParOf" srcId="{11E84AED-826F-45C8-83C4-91F1A078E1E0}" destId="{1236D849-CB48-479C-B013-12E41455C64A}" srcOrd="3" destOrd="0" presId="urn:microsoft.com/office/officeart/2018/5/layout/IconCircleLabelList"/>
    <dgm:cxn modelId="{575C131A-D48A-429B-9E4C-1B1619D7306D}" type="presParOf" srcId="{E3F9E5A9-51B2-43A8-8F03-9194571938CF}" destId="{77E7D738-E9B1-4ED4-B593-EC450EE23F5E}" srcOrd="3" destOrd="0" presId="urn:microsoft.com/office/officeart/2018/5/layout/IconCircleLabelList"/>
    <dgm:cxn modelId="{8B3BABB7-9BE3-4CCA-A90F-E5EEF1A4BE2F}" type="presParOf" srcId="{E3F9E5A9-51B2-43A8-8F03-9194571938CF}" destId="{504F53A5-75F2-4237-863E-8BEA18033D97}" srcOrd="4" destOrd="0" presId="urn:microsoft.com/office/officeart/2018/5/layout/IconCircleLabelList"/>
    <dgm:cxn modelId="{38FDD328-2F4A-4403-9CE3-84E8C6AD81A2}" type="presParOf" srcId="{504F53A5-75F2-4237-863E-8BEA18033D97}" destId="{1FBD15DA-15EC-437E-AD24-BB3FBA44188E}" srcOrd="0" destOrd="0" presId="urn:microsoft.com/office/officeart/2018/5/layout/IconCircleLabelList"/>
    <dgm:cxn modelId="{C1E19D95-E19A-48D8-976F-1762354AC7D6}" type="presParOf" srcId="{504F53A5-75F2-4237-863E-8BEA18033D97}" destId="{F978FA78-402E-430D-BD6D-B50543BC1779}" srcOrd="1" destOrd="0" presId="urn:microsoft.com/office/officeart/2018/5/layout/IconCircleLabelList"/>
    <dgm:cxn modelId="{0BF6A35D-48A0-49CB-BFE7-DD9C3FBF1D73}" type="presParOf" srcId="{504F53A5-75F2-4237-863E-8BEA18033D97}" destId="{8E26FA69-DD6D-41A2-A1C3-C84664B3DEA9}" srcOrd="2" destOrd="0" presId="urn:microsoft.com/office/officeart/2018/5/layout/IconCircleLabelList"/>
    <dgm:cxn modelId="{36CE7DD6-956C-461B-94DF-658454BF2FDC}" type="presParOf" srcId="{504F53A5-75F2-4237-863E-8BEA18033D97}" destId="{1437B87F-714F-41BA-8ABB-43977D1FDD2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E9191-F345-41D1-BC78-A57FAC85C889}">
      <dsp:nvSpPr>
        <dsp:cNvPr id="0" name=""/>
        <dsp:cNvSpPr/>
      </dsp:nvSpPr>
      <dsp:spPr>
        <a:xfrm>
          <a:off x="432780" y="670706"/>
          <a:ext cx="1200937" cy="12009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3ED10-1F7A-4228-8DBA-95ED52350852}">
      <dsp:nvSpPr>
        <dsp:cNvPr id="0" name=""/>
        <dsp:cNvSpPr/>
      </dsp:nvSpPr>
      <dsp:spPr>
        <a:xfrm>
          <a:off x="688718" y="926643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49521-B57C-45E5-AE0C-3EC2C0D4D0A2}">
      <dsp:nvSpPr>
        <dsp:cNvPr id="0" name=""/>
        <dsp:cNvSpPr/>
      </dsp:nvSpPr>
      <dsp:spPr>
        <a:xfrm>
          <a:off x="48874" y="2245706"/>
          <a:ext cx="19687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Better accessibility for those that can’t visit in person</a:t>
          </a:r>
        </a:p>
      </dsp:txBody>
      <dsp:txXfrm>
        <a:off x="48874" y="2245706"/>
        <a:ext cx="1968750" cy="1122187"/>
      </dsp:txXfrm>
    </dsp:sp>
    <dsp:sp modelId="{CA2BB399-46B1-46DF-BB84-F602FEBB6E8F}">
      <dsp:nvSpPr>
        <dsp:cNvPr id="0" name=""/>
        <dsp:cNvSpPr/>
      </dsp:nvSpPr>
      <dsp:spPr>
        <a:xfrm>
          <a:off x="2746061" y="670706"/>
          <a:ext cx="1200937" cy="1200937"/>
        </a:xfrm>
        <a:prstGeom prst="ellipse">
          <a:avLst/>
        </a:prstGeom>
        <a:solidFill>
          <a:schemeClr val="accent5">
            <a:hueOff val="5437504"/>
            <a:satOff val="-31742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53916-A787-4645-8300-F6B01D5465FD}">
      <dsp:nvSpPr>
        <dsp:cNvPr id="0" name=""/>
        <dsp:cNvSpPr/>
      </dsp:nvSpPr>
      <dsp:spPr>
        <a:xfrm>
          <a:off x="3001999" y="926643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6D849-CB48-479C-B013-12E41455C64A}">
      <dsp:nvSpPr>
        <dsp:cNvPr id="0" name=""/>
        <dsp:cNvSpPr/>
      </dsp:nvSpPr>
      <dsp:spPr>
        <a:xfrm>
          <a:off x="2362155" y="2245706"/>
          <a:ext cx="19687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kern="1200" cap="none" dirty="0"/>
        </a:p>
      </dsp:txBody>
      <dsp:txXfrm>
        <a:off x="2362155" y="2245706"/>
        <a:ext cx="1968750" cy="1122187"/>
      </dsp:txXfrm>
    </dsp:sp>
    <dsp:sp modelId="{1FBD15DA-15EC-437E-AD24-BB3FBA44188E}">
      <dsp:nvSpPr>
        <dsp:cNvPr id="0" name=""/>
        <dsp:cNvSpPr/>
      </dsp:nvSpPr>
      <dsp:spPr>
        <a:xfrm>
          <a:off x="5059343" y="670706"/>
          <a:ext cx="1200937" cy="1200937"/>
        </a:xfrm>
        <a:prstGeom prst="ellipse">
          <a:avLst/>
        </a:prstGeom>
        <a:solidFill>
          <a:schemeClr val="accent5">
            <a:hueOff val="10875008"/>
            <a:satOff val="-63485"/>
            <a:lumOff val="-5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8FA78-402E-430D-BD6D-B50543BC1779}">
      <dsp:nvSpPr>
        <dsp:cNvPr id="0" name=""/>
        <dsp:cNvSpPr/>
      </dsp:nvSpPr>
      <dsp:spPr>
        <a:xfrm>
          <a:off x="5315280" y="926643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7B87F-714F-41BA-8ABB-43977D1FDD2E}">
      <dsp:nvSpPr>
        <dsp:cNvPr id="0" name=""/>
        <dsp:cNvSpPr/>
      </dsp:nvSpPr>
      <dsp:spPr>
        <a:xfrm>
          <a:off x="4675436" y="2245706"/>
          <a:ext cx="19687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1800" kern="1200" cap="none" dirty="0"/>
            <a:t>Learn of places difficult to get to, such as space or the deep sea</a:t>
          </a:r>
          <a:endParaRPr lang="en-US" sz="1800" kern="1200" cap="none" dirty="0"/>
        </a:p>
      </dsp:txBody>
      <dsp:txXfrm>
        <a:off x="4675436" y="2245706"/>
        <a:ext cx="1968750" cy="1122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12/9/2023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12/9/2023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36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73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9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671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66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2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0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441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16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7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7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0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9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5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57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7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4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2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7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12/9/2023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/>
              <a:t>Tourism in VR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Autofit/>
          </a:bodyPr>
          <a:lstStyle/>
          <a:p>
            <a:r>
              <a:rPr lang="en-US" sz="3600" dirty="0"/>
              <a:t>- Akhil Nair</a:t>
            </a:r>
          </a:p>
        </p:txBody>
      </p:sp>
      <p:pic>
        <p:nvPicPr>
          <p:cNvPr id="7" name="Picture 6" descr="Man looking at landscape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Terrain - 2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210" y="2142564"/>
            <a:ext cx="4693024" cy="27494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next part of the terrain is mountain terrain, with various kinds of ground and mountain textures</a:t>
            </a:r>
          </a:p>
          <a:p>
            <a:r>
              <a:rPr lang="en-US" dirty="0"/>
              <a:t>Created with assets listed before + sculpting</a:t>
            </a:r>
          </a:p>
          <a:p>
            <a:r>
              <a:rPr lang="en-US" dirty="0"/>
              <a:t>Contain animated trees and grass that sway in the wind for a realistic experience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098" name="Picture 2" descr="Sky and hilly horizon photography with thick clouds. Beautiful landscape  mountain view with green forest. Hilltop aerial view with a drone with a  foggy environment photo. 10844990 Stock Photo at Vecteezy">
            <a:extLst>
              <a:ext uri="{FF2B5EF4-FFF2-40B4-BE49-F238E27FC236}">
                <a16:creationId xmlns:a16="http://schemas.microsoft.com/office/drawing/2014/main" id="{E3C5E509-6B45-D095-43A3-3B7644B76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17058"/>
            <a:ext cx="5024718" cy="334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Movement and Interaction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263" y="2209800"/>
            <a:ext cx="4693024" cy="4038600"/>
          </a:xfrm>
        </p:spPr>
        <p:txBody>
          <a:bodyPr/>
          <a:lstStyle/>
          <a:p>
            <a:r>
              <a:rPr lang="en-US" dirty="0"/>
              <a:t>The user moves using the XR interactive toolkit for Unity</a:t>
            </a:r>
          </a:p>
          <a:p>
            <a:r>
              <a:rPr lang="en-US" dirty="0"/>
              <a:t>This allows for looking around, continuous movement in any direction, and make snap turns</a:t>
            </a:r>
          </a:p>
          <a:p>
            <a:r>
              <a:rPr lang="en-US" dirty="0"/>
              <a:t>This toolkit also allows to grab and interact with objects in the virtual world</a:t>
            </a:r>
          </a:p>
          <a:p>
            <a:endParaRPr lang="en-US" dirty="0"/>
          </a:p>
        </p:txBody>
      </p:sp>
      <p:pic>
        <p:nvPicPr>
          <p:cNvPr id="2050" name="Picture 2" descr="looking for a tutorial on how to draw movement and motion. : r/Mangamakers">
            <a:extLst>
              <a:ext uri="{FF2B5EF4-FFF2-40B4-BE49-F238E27FC236}">
                <a16:creationId xmlns:a16="http://schemas.microsoft.com/office/drawing/2014/main" id="{2EBED70B-4179-3E21-C283-B521B74B1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26" y="1605580"/>
            <a:ext cx="4045585" cy="458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User engagement in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058" y="2209800"/>
            <a:ext cx="4693024" cy="4038600"/>
          </a:xfrm>
        </p:spPr>
        <p:txBody>
          <a:bodyPr/>
          <a:lstStyle/>
          <a:p>
            <a:r>
              <a:rPr lang="en-US" dirty="0"/>
              <a:t>Activities include skiing and a shooting range</a:t>
            </a:r>
          </a:p>
          <a:p>
            <a:r>
              <a:rPr lang="en-US" dirty="0"/>
              <a:t>Skiing: The user grabs ski poles and skis downhill, avoiding obstacles </a:t>
            </a:r>
          </a:p>
          <a:p>
            <a:r>
              <a:rPr lang="en-US" dirty="0"/>
              <a:t>Shooting range: Has interactable guns in the forest that shoot targets that are destroyed upon impact</a:t>
            </a:r>
          </a:p>
          <a:p>
            <a:endParaRPr lang="en-US" dirty="0"/>
          </a:p>
        </p:txBody>
      </p:sp>
      <p:pic>
        <p:nvPicPr>
          <p:cNvPr id="3074" name="Picture 2" descr="Freestyle Skiing [An Epic + Complete Guide]">
            <a:extLst>
              <a:ext uri="{FF2B5EF4-FFF2-40B4-BE49-F238E27FC236}">
                <a16:creationId xmlns:a16="http://schemas.microsoft.com/office/drawing/2014/main" id="{E970D61B-8BA1-435A-7C2D-8775670A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10" y="1826559"/>
            <a:ext cx="329183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5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Challenges faced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058" y="2209800"/>
            <a:ext cx="4693024" cy="4038600"/>
          </a:xfrm>
        </p:spPr>
        <p:txBody>
          <a:bodyPr/>
          <a:lstStyle/>
          <a:p>
            <a:r>
              <a:rPr lang="en-US" dirty="0"/>
              <a:t>Original idea of a Volcano tour was changed due to a lack of assets</a:t>
            </a:r>
          </a:p>
          <a:p>
            <a:r>
              <a:rPr lang="en-US" dirty="0"/>
              <a:t>Scaling the hill for skiing was a challenge due to the size of the mountains, time consuming</a:t>
            </a:r>
          </a:p>
          <a:p>
            <a:r>
              <a:rPr lang="en-US" dirty="0"/>
              <a:t>The user now starts atop the largest mountain and eventually goes lower into the forest</a:t>
            </a:r>
          </a:p>
          <a:p>
            <a:endParaRPr lang="en-US" dirty="0"/>
          </a:p>
        </p:txBody>
      </p:sp>
      <p:pic>
        <p:nvPicPr>
          <p:cNvPr id="6146" name="Picture 2" descr="Top Challenges Facing Travel Agencies - Travelshift">
            <a:extLst>
              <a:ext uri="{FF2B5EF4-FFF2-40B4-BE49-F238E27FC236}">
                <a16:creationId xmlns:a16="http://schemas.microsoft.com/office/drawing/2014/main" id="{32C5F4FD-2B30-EFC2-63B2-BBF88AE4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05" y="1902759"/>
            <a:ext cx="5226424" cy="391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0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Screenshots - 1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058" y="5495730"/>
            <a:ext cx="4693024" cy="591363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Start point, grab ski poles and begin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FDC99-5D6D-8991-E031-D92E93F0DE78}"/>
              </a:ext>
            </a:extLst>
          </p:cNvPr>
          <p:cNvSpPr txBox="1"/>
          <p:nvPr/>
        </p:nvSpPr>
        <p:spPr>
          <a:xfrm>
            <a:off x="7763069" y="5502732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ED962-75BA-BAFC-D43B-73987000BC87}"/>
              </a:ext>
            </a:extLst>
          </p:cNvPr>
          <p:cNvSpPr txBox="1"/>
          <p:nvPr/>
        </p:nvSpPr>
        <p:spPr>
          <a:xfrm>
            <a:off x="7146316" y="5502732"/>
            <a:ext cx="3872204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None/>
              <a:tabLst/>
              <a:defRPr/>
            </a:pPr>
            <a:r>
              <a:rPr lang="en-US" sz="2200" dirty="0">
                <a:solidFill>
                  <a:srgbClr val="A6B727"/>
                </a:solidFill>
                <a:latin typeface="Corbel" panose="020B0503020204020204"/>
              </a:rPr>
              <a:t>Avoid obstacles and go skiing!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6B727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1E817-B1F9-60F6-FFC3-7F0A0AF9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18" y="2304661"/>
            <a:ext cx="5601900" cy="2928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22915-1C3F-F56C-5361-037B718E9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83" y="2293816"/>
            <a:ext cx="5601900" cy="29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1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Screenshots - 2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960" y="5504049"/>
            <a:ext cx="2376104" cy="500742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The forest terrain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E1B8D-44B2-D6E1-12C1-38B0F5F266E6}"/>
              </a:ext>
            </a:extLst>
          </p:cNvPr>
          <p:cNvSpPr txBox="1"/>
          <p:nvPr/>
        </p:nvSpPr>
        <p:spPr>
          <a:xfrm>
            <a:off x="6630955" y="5504049"/>
            <a:ext cx="5561045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None/>
              <a:tabLst/>
              <a:defRPr/>
            </a:pPr>
            <a:r>
              <a:rPr lang="en-US" sz="2200" dirty="0">
                <a:solidFill>
                  <a:srgbClr val="A6B727"/>
                </a:solidFill>
                <a:latin typeface="Corbel" panose="020B0503020204020204"/>
              </a:rPr>
              <a:t>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6B727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hooting range with interactable guns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4BFE1-96DA-6883-8ED1-64D59236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99" y="2204925"/>
            <a:ext cx="5644244" cy="2985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CEC6E-F8FA-FF18-E00E-9270400D1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41" y="2204925"/>
            <a:ext cx="5727449" cy="29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applications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7546" y="2028265"/>
            <a:ext cx="4693024" cy="4038600"/>
          </a:xfrm>
        </p:spPr>
        <p:txBody>
          <a:bodyPr/>
          <a:lstStyle/>
          <a:p>
            <a:r>
              <a:rPr lang="en-US" dirty="0"/>
              <a:t>More realistic versions can be used for open world gaming and entertainment</a:t>
            </a:r>
          </a:p>
          <a:p>
            <a:r>
              <a:rPr lang="en-US" dirty="0"/>
              <a:t>Cultural heritage can be preserved by creating endangered sites in VR</a:t>
            </a:r>
          </a:p>
          <a:p>
            <a:r>
              <a:rPr lang="en-US" dirty="0"/>
              <a:t>Could be used for real estate, allowing buyers to check homes virtually before deciding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Experience Machu Picchu in National Geographic Explore VR on Oculus Quest -  National Geographic Partners">
            <a:extLst>
              <a:ext uri="{FF2B5EF4-FFF2-40B4-BE49-F238E27FC236}">
                <a16:creationId xmlns:a16="http://schemas.microsoft.com/office/drawing/2014/main" id="{A0DD21E1-68AF-0E12-B344-BC193ADFC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2" y="2283261"/>
            <a:ext cx="4793876" cy="26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User safety in VR Tourism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7546" y="2028265"/>
            <a:ext cx="4693024" cy="4038600"/>
          </a:xfrm>
        </p:spPr>
        <p:txBody>
          <a:bodyPr/>
          <a:lstStyle/>
          <a:p>
            <a:r>
              <a:rPr lang="en-US" dirty="0"/>
              <a:t>Immersive VR environments should not cause motion sickness or disorientation</a:t>
            </a:r>
          </a:p>
          <a:p>
            <a:r>
              <a:rPr lang="en-US" dirty="0"/>
              <a:t>The surrounding areas must be clear of obstacles to minimize the risk of injury</a:t>
            </a:r>
          </a:p>
          <a:p>
            <a:r>
              <a:rPr lang="en-US" dirty="0"/>
              <a:t>The user must be given instructions on how to navigate the virtual world</a:t>
            </a:r>
          </a:p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266" name="Picture 2" descr="HTC Vive partners with FreeRangeXR on Virtual Reality workplace safety  training solution | Auganix.org">
            <a:extLst>
              <a:ext uri="{FF2B5EF4-FFF2-40B4-BE49-F238E27FC236}">
                <a16:creationId xmlns:a16="http://schemas.microsoft.com/office/drawing/2014/main" id="{5675DEFC-9770-8B16-C4D6-0C25A937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00" y="2279640"/>
            <a:ext cx="5155200" cy="32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02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scope of VR Tourism -1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058" y="2209800"/>
            <a:ext cx="4693024" cy="4038600"/>
          </a:xfrm>
        </p:spPr>
        <p:txBody>
          <a:bodyPr/>
          <a:lstStyle/>
          <a:p>
            <a:r>
              <a:rPr lang="en-US" dirty="0"/>
              <a:t>Collaborative travel: VR platforms may let users travel to virtual destinations together</a:t>
            </a:r>
          </a:p>
          <a:p>
            <a:r>
              <a:rPr lang="en-US" dirty="0"/>
              <a:t>Integration with AR can allow for a better understanding of surroundings</a:t>
            </a:r>
          </a:p>
          <a:p>
            <a:r>
              <a:rPr lang="en-US" dirty="0"/>
              <a:t>Could be used for education, teaching students history and geography and biomes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194" name="Picture 2" descr="Creating Incredible Tour Experiences with Virtual Reality">
            <a:extLst>
              <a:ext uri="{FF2B5EF4-FFF2-40B4-BE49-F238E27FC236}">
                <a16:creationId xmlns:a16="http://schemas.microsoft.com/office/drawing/2014/main" id="{07655E39-CF98-05EE-63CB-521E13AF1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918" y="2167666"/>
            <a:ext cx="5045636" cy="283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71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scope of VR Tourism -2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058" y="2209800"/>
            <a:ext cx="4693024" cy="4038600"/>
          </a:xfrm>
        </p:spPr>
        <p:txBody>
          <a:bodyPr/>
          <a:lstStyle/>
          <a:p>
            <a:r>
              <a:rPr lang="en-US" dirty="0"/>
              <a:t>Better applications for space travel may let people experience the cosmos</a:t>
            </a:r>
          </a:p>
          <a:p>
            <a:r>
              <a:rPr lang="en-US" dirty="0"/>
              <a:t>Travel recommendations can be made based off the user’s likes and dislikes in VR</a:t>
            </a:r>
          </a:p>
          <a:p>
            <a:r>
              <a:rPr lang="en-US" dirty="0"/>
              <a:t>Technological progress will lead to even more realistic environments that mimic real life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 descr="International Travel Recommendations - U.S. Embassy &amp; Consulates in Italy">
            <a:extLst>
              <a:ext uri="{FF2B5EF4-FFF2-40B4-BE49-F238E27FC236}">
                <a16:creationId xmlns:a16="http://schemas.microsoft.com/office/drawing/2014/main" id="{8CB249BC-2F45-8CB0-EEF2-82F35DED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299" y="2279275"/>
            <a:ext cx="4670052" cy="280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67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VR Tourism?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693024" cy="4038600"/>
          </a:xfrm>
        </p:spPr>
        <p:txBody>
          <a:bodyPr/>
          <a:lstStyle/>
          <a:p>
            <a:r>
              <a:rPr lang="en-US" dirty="0"/>
              <a:t>VR Tourism refers to creating lifelike travel scenarios </a:t>
            </a:r>
          </a:p>
          <a:p>
            <a:r>
              <a:rPr lang="en-US" dirty="0"/>
              <a:t>Users can explore distant regions, landmarks and attractions without evening stepping out</a:t>
            </a:r>
          </a:p>
          <a:p>
            <a:r>
              <a:rPr lang="en-US" dirty="0"/>
              <a:t>Often contain digital replicas of real structures that allow users to navigate and interact with them</a:t>
            </a:r>
          </a:p>
        </p:txBody>
      </p:sp>
      <p:pic>
        <p:nvPicPr>
          <p:cNvPr id="12290" name="Picture 2" descr="Virtual reality adds to tourism through touch, smell and real people's  experiences">
            <a:extLst>
              <a:ext uri="{FF2B5EF4-FFF2-40B4-BE49-F238E27FC236}">
                <a16:creationId xmlns:a16="http://schemas.microsoft.com/office/drawing/2014/main" id="{C4386CF1-4BD6-447D-30F8-D0410319F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84" y="2251118"/>
            <a:ext cx="4782516" cy="23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6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058" y="2209800"/>
            <a:ext cx="4693024" cy="4038600"/>
          </a:xfrm>
        </p:spPr>
        <p:txBody>
          <a:bodyPr/>
          <a:lstStyle/>
          <a:p>
            <a:r>
              <a:rPr lang="en-US" dirty="0"/>
              <a:t>An immersive, interactable open </a:t>
            </a:r>
            <a:r>
              <a:rPr lang="en-US"/>
              <a:t>world, </a:t>
            </a:r>
            <a:r>
              <a:rPr lang="en-US" dirty="0"/>
              <a:t>VR environment has been developed </a:t>
            </a:r>
          </a:p>
          <a:p>
            <a:r>
              <a:rPr lang="en-US" dirty="0"/>
              <a:t>It gives the user free reign to move about and explore various aspects of nature</a:t>
            </a:r>
          </a:p>
          <a:p>
            <a:r>
              <a:rPr lang="en-US" dirty="0"/>
              <a:t>Lays the foundations for more complex and intricate works to follow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Freestyle Skiing [An Epic + Complete Guide]">
            <a:extLst>
              <a:ext uri="{FF2B5EF4-FFF2-40B4-BE49-F238E27FC236}">
                <a16:creationId xmlns:a16="http://schemas.microsoft.com/office/drawing/2014/main" id="{E970D61B-8BA1-435A-7C2D-8775670A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10" y="1826559"/>
            <a:ext cx="329183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6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600"/>
            <a:ext cx="5038844" cy="1356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You!</a:t>
            </a:r>
          </a:p>
        </p:txBody>
      </p:sp>
      <p:pic>
        <p:nvPicPr>
          <p:cNvPr id="4" name="Picture 3" descr="Two people climbing a mountain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8" b="2278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7400"/>
            <a:ext cx="5038844" cy="4038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6193-F9F1-4C54-838F-77350B9F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/>
              <a:t>Why VR Tourism?</a:t>
            </a:r>
          </a:p>
        </p:txBody>
      </p:sp>
      <p:pic>
        <p:nvPicPr>
          <p:cNvPr id="7" name="Picture 6" descr="Woman on top of a hill">
            <a:extLst>
              <a:ext uri="{FF2B5EF4-FFF2-40B4-BE49-F238E27FC236}">
                <a16:creationId xmlns:a16="http://schemas.microsoft.com/office/drawing/2014/main" id="{5B1885B6-720E-4434-8EED-676D134293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60" r="1" b="1"/>
          <a:stretch/>
        </p:blipFill>
        <p:spPr>
          <a:xfrm>
            <a:off x="8310622" y="243840"/>
            <a:ext cx="3646837" cy="6377939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8453D1B9-6A3D-441D-888D-C1BEB727A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872956"/>
              </p:ext>
            </p:extLst>
          </p:nvPr>
        </p:nvGraphicFramePr>
        <p:xfrm>
          <a:off x="1143000" y="2057400"/>
          <a:ext cx="6693061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5D310E6-2CB4-E8A6-A086-B6E994CAE1D1}"/>
              </a:ext>
            </a:extLst>
          </p:cNvPr>
          <p:cNvSpPr txBox="1"/>
          <p:nvPr/>
        </p:nvSpPr>
        <p:spPr>
          <a:xfrm>
            <a:off x="3752153" y="4263300"/>
            <a:ext cx="16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Explore places from the comfort of your home</a:t>
            </a:r>
          </a:p>
        </p:txBody>
      </p:sp>
    </p:spTree>
    <p:extLst>
      <p:ext uri="{BB962C8B-B14F-4D97-AF65-F5344CB8AC3E}">
        <p14:creationId xmlns:p14="http://schemas.microsoft.com/office/powerpoint/2010/main" val="9284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Current works in VR Tourism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693024" cy="4038600"/>
          </a:xfrm>
        </p:spPr>
        <p:txBody>
          <a:bodyPr/>
          <a:lstStyle/>
          <a:p>
            <a:r>
              <a:rPr lang="en-US" dirty="0"/>
              <a:t>Immersion VR: Is a UK based firm that specializes in 360-degree immersive VR</a:t>
            </a:r>
          </a:p>
          <a:p>
            <a:r>
              <a:rPr lang="en-US" dirty="0"/>
              <a:t>Matterport: Specialize in 3D Mapping technology for tourism and real estate</a:t>
            </a:r>
          </a:p>
          <a:p>
            <a:r>
              <a:rPr lang="en-US" dirty="0" err="1"/>
              <a:t>XplorIT</a:t>
            </a:r>
            <a:r>
              <a:rPr lang="en-US" dirty="0"/>
              <a:t> VR: Create VR based content for travel and tourism purposes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7BAD4-4DC7-D714-AA5F-A4ACA971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26" y="2216117"/>
            <a:ext cx="4660436" cy="26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Inspiration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693024" cy="4038600"/>
          </a:xfrm>
        </p:spPr>
        <p:txBody>
          <a:bodyPr/>
          <a:lstStyle/>
          <a:p>
            <a:r>
              <a:rPr lang="en-US" dirty="0"/>
              <a:t>National Geographic VR: offers an immersive VR experience of various terrains </a:t>
            </a:r>
          </a:p>
          <a:p>
            <a:r>
              <a:rPr lang="en-US" dirty="0"/>
              <a:t>These terrains are not easily accessible due to their harsh environments and location</a:t>
            </a:r>
          </a:p>
          <a:p>
            <a:r>
              <a:rPr lang="en-US" dirty="0"/>
              <a:t>Experiences include kayaking in the Antarctic with whales, and exploring the Inca Citadel in Peru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02DD1-A781-984A-4998-399ACA186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57"/>
          <a:stretch/>
        </p:blipFill>
        <p:spPr>
          <a:xfrm>
            <a:off x="5908077" y="2428780"/>
            <a:ext cx="5571034" cy="31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263" y="2209800"/>
            <a:ext cx="4693024" cy="4038600"/>
          </a:xfrm>
        </p:spPr>
        <p:txBody>
          <a:bodyPr/>
          <a:lstStyle/>
          <a:p>
            <a:r>
              <a:rPr lang="en-US" dirty="0"/>
              <a:t>Involves exploring a vast mountain terrain that the user can freely move around in</a:t>
            </a:r>
          </a:p>
          <a:p>
            <a:r>
              <a:rPr lang="en-US" dirty="0"/>
              <a:t>Has activities that the user can engage in</a:t>
            </a:r>
          </a:p>
          <a:p>
            <a:r>
              <a:rPr lang="en-US" dirty="0"/>
              <a:t>Is a high-definition environment that seeks to offer a realistic tourism experience, much like Nat Geo</a:t>
            </a:r>
          </a:p>
        </p:txBody>
      </p:sp>
      <p:pic>
        <p:nvPicPr>
          <p:cNvPr id="1026" name="Picture 2" descr="Experience Machu Picchu in National Geographic Explore VR on Oculus Quest - National  Geographic Partners">
            <a:extLst>
              <a:ext uri="{FF2B5EF4-FFF2-40B4-BE49-F238E27FC236}">
                <a16:creationId xmlns:a16="http://schemas.microsoft.com/office/drawing/2014/main" id="{E1823FBC-9703-10AB-F11F-61A5FC09D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3" y="2209800"/>
            <a:ext cx="5957047" cy="277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Assets used - 1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210" y="2142564"/>
            <a:ext cx="4693024" cy="4038600"/>
          </a:xfrm>
        </p:spPr>
        <p:txBody>
          <a:bodyPr/>
          <a:lstStyle/>
          <a:p>
            <a:r>
              <a:rPr lang="en-US" dirty="0"/>
              <a:t>Coniferous trees pack – contains a wide variety of trees for mountainous areas</a:t>
            </a:r>
          </a:p>
          <a:p>
            <a:r>
              <a:rPr lang="en-US" dirty="0"/>
              <a:t>Rock and Boulder HD pack – has various types of rocks with colliders and high detail</a:t>
            </a:r>
          </a:p>
          <a:p>
            <a:r>
              <a:rPr lang="en-US" dirty="0"/>
              <a:t>Pistol pack – used to build guns that can be used at the shooting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31A-766F-3412-5099-C7A7A1A59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5"/>
          <a:stretch/>
        </p:blipFill>
        <p:spPr>
          <a:xfrm>
            <a:off x="1378538" y="3829361"/>
            <a:ext cx="3832200" cy="212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FF657-951A-01FE-7EE0-22F043DDB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539" y="1663827"/>
            <a:ext cx="3832199" cy="19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Assets used - 2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210" y="2142564"/>
            <a:ext cx="4693024" cy="4038600"/>
          </a:xfrm>
        </p:spPr>
        <p:txBody>
          <a:bodyPr/>
          <a:lstStyle/>
          <a:p>
            <a:r>
              <a:rPr lang="en-US" dirty="0"/>
              <a:t>Outdoor Ground Textures – Various kinds of High-definition ground textures</a:t>
            </a:r>
          </a:p>
          <a:p>
            <a:r>
              <a:rPr lang="en-US" dirty="0"/>
              <a:t>HDR sky– Consists of 360-degree skyboxes that show the horizon and sky</a:t>
            </a:r>
          </a:p>
          <a:p>
            <a:r>
              <a:rPr lang="en-US" dirty="0"/>
              <a:t>Winter mountains and Stamps: Contain models of hills and mountains in HD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BA40A-A077-98AE-9041-B858A975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37" y="1653489"/>
            <a:ext cx="3358125" cy="2273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CCAB4-AB2F-F6FC-600B-9EB7EC7AB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536" y="4024893"/>
            <a:ext cx="3358126" cy="24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DEC2-3CE6-403C-843D-B88A8A45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Terrain - 1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A0603-5F32-F322-0A59-C89D83FD5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210" y="2142564"/>
            <a:ext cx="4693024" cy="27494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first part of terrain consists of a giant snow slope for skiing downhill at steep incline</a:t>
            </a:r>
          </a:p>
          <a:p>
            <a:r>
              <a:rPr lang="en-US" dirty="0"/>
              <a:t>Created by modifying terrain with Unity’s sculpting features</a:t>
            </a:r>
          </a:p>
          <a:p>
            <a:r>
              <a:rPr lang="en-US" dirty="0"/>
              <a:t>User must avoid obstacles – trees and rocks in their way or face collisions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122" name="Picture 2" descr="Sunny Snow Slope Photograph by FeVa Fotos - Pixels">
            <a:extLst>
              <a:ext uri="{FF2B5EF4-FFF2-40B4-BE49-F238E27FC236}">
                <a16:creationId xmlns:a16="http://schemas.microsoft.com/office/drawing/2014/main" id="{18D2EE24-5D28-4F1B-CC02-29104DF59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55" y="2142564"/>
            <a:ext cx="4978777" cy="37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8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Tourism design</Template>
  <TotalTime>189</TotalTime>
  <Words>780</Words>
  <Application>Microsoft Office PowerPoint</Application>
  <PresentationFormat>Widescreen</PresentationFormat>
  <Paragraphs>102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Corbel</vt:lpstr>
      <vt:lpstr>Basis</vt:lpstr>
      <vt:lpstr>Tourism in VR</vt:lpstr>
      <vt:lpstr>What is VR Tourism?</vt:lpstr>
      <vt:lpstr>Why VR Tourism?</vt:lpstr>
      <vt:lpstr>Current works in VR Tourism</vt:lpstr>
      <vt:lpstr>Project Inspiration</vt:lpstr>
      <vt:lpstr>The Project</vt:lpstr>
      <vt:lpstr>Assets used - 1</vt:lpstr>
      <vt:lpstr>Assets used - 2</vt:lpstr>
      <vt:lpstr>Terrain - 1</vt:lpstr>
      <vt:lpstr>Terrain - 2</vt:lpstr>
      <vt:lpstr>Movement and Interaction</vt:lpstr>
      <vt:lpstr>User engagement in project</vt:lpstr>
      <vt:lpstr>Challenges faced</vt:lpstr>
      <vt:lpstr>Project Screenshots - 1</vt:lpstr>
      <vt:lpstr>Project Screenshots - 2</vt:lpstr>
      <vt:lpstr>Project applications</vt:lpstr>
      <vt:lpstr>User safety in VR Tourism</vt:lpstr>
      <vt:lpstr>Future scope of VR Tourism -1 </vt:lpstr>
      <vt:lpstr>Future scope of VR Tourism -2 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in VR</dc:title>
  <dc:creator>Akhil Nair</dc:creator>
  <cp:lastModifiedBy>Akhil Nair</cp:lastModifiedBy>
  <cp:revision>1</cp:revision>
  <dcterms:created xsi:type="dcterms:W3CDTF">2023-12-07T01:47:52Z</dcterms:created>
  <dcterms:modified xsi:type="dcterms:W3CDTF">2023-12-09T15:07:17Z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